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</p:sldMasterIdLst>
  <p:notesMasterIdLst>
    <p:notesMasterId r:id="rId10"/>
  </p:notesMasterIdLst>
  <p:sldIdLst>
    <p:sldId id="256" r:id="rId3"/>
    <p:sldId id="258" r:id="rId4"/>
    <p:sldId id="263" r:id="rId5"/>
    <p:sldId id="271" r:id="rId6"/>
    <p:sldId id="289" r:id="rId7"/>
    <p:sldId id="309" r:id="rId8"/>
    <p:sldId id="310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F5E9B-75BF-4834-8DB2-3599F1050977}" v="581" dt="2023-11-22T22:51:19.304"/>
    <p1510:client id="{B42C3954-9113-48AE-9051-BB2D68FB1DA4}" v="450" dt="2023-11-23T00:22:22.573"/>
    <p1510:client id="{F5872991-681B-4FBB-94C3-E9C20AB2AB68}" v="523" dt="2023-11-22T21:23:20.719"/>
  </p1510:revLst>
</p1510:revInfo>
</file>

<file path=ppt/tableStyles.xml><?xml version="1.0" encoding="utf-8"?>
<a:tblStyleLst xmlns:a="http://schemas.openxmlformats.org/drawingml/2006/main" def="{32A450B5-D01C-4E96-AF36-527726F2F948}">
  <a:tblStyle styleId="{32A450B5-D01C-4E96-AF36-527726F2F9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10" y="5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g13bb5320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9" name="Google Shape;4669;g13bb5320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Cosa sono gli attori, parallelismo in </a:t>
            </a:r>
            <a:r>
              <a:rPr lang="it-IT" err="1"/>
              <a:t>python</a:t>
            </a:r>
            <a:r>
              <a:rPr lang="it-IT"/>
              <a:t> gestibile per lo scheduling (</a:t>
            </a:r>
            <a:r>
              <a:rPr lang="it-IT" err="1"/>
              <a:t>rasp</a:t>
            </a:r>
            <a:r>
              <a:rPr lang="it-IT"/>
              <a:t> ha comunque 4 core), 2 </a:t>
            </a:r>
            <a:r>
              <a:rPr lang="it-IT" err="1"/>
              <a:t>socket</a:t>
            </a:r>
            <a:r>
              <a:rPr lang="it-IT"/>
              <a:t> per semplificarci la vita, gestione delle </a:t>
            </a:r>
            <a:r>
              <a:rPr lang="it-IT" err="1"/>
              <a:t>socket</a:t>
            </a:r>
            <a:r>
              <a:rPr lang="it-IT"/>
              <a:t> affidato ad un altro .</a:t>
            </a:r>
            <a:r>
              <a:rPr lang="it-IT" err="1"/>
              <a:t>py</a:t>
            </a:r>
            <a:r>
              <a:rPr lang="it-IT"/>
              <a:t>, gli attori non sanno e non devono sapere come è fatto.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Google Shape;4741;gcb600d41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2" name="Google Shape;4742;gcb600d41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Motivazione dell’</a:t>
            </a:r>
            <a:r>
              <a:rPr lang="it-IT" err="1"/>
              <a:t>handshake</a:t>
            </a:r>
            <a:r>
              <a:rPr lang="it-IT"/>
              <a:t> iniziale, differenza tra segnali </a:t>
            </a:r>
            <a:r>
              <a:rPr lang="it-IT" err="1"/>
              <a:t>dispatch</a:t>
            </a:r>
            <a:r>
              <a:rPr lang="it-IT"/>
              <a:t> e Req/</a:t>
            </a:r>
            <a:r>
              <a:rPr lang="it-IT" err="1"/>
              <a:t>Resp</a:t>
            </a:r>
            <a:r>
              <a:rPr lang="it-IT"/>
              <a:t> con motivazioni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g989673f88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7" name="Google Shape;4887;g989673f88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g13c8e0a8c7a_0_15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0" name="Google Shape;5130;g13c8e0a8c7a_0_15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" name="Google Shape;4711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2" name="Google Shape;4712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367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5" name="Google Shape;4705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76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12" name="Google Shape;12;p2"/>
            <p:cNvSpPr/>
            <p:nvPr/>
          </p:nvSpPr>
          <p:spPr>
            <a:xfrm>
              <a:off x="3043625" y="8544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32400" y="10747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21775" y="7966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83150" y="1124175"/>
              <a:ext cx="24350" cy="25850"/>
            </a:xfrm>
            <a:custGeom>
              <a:avLst/>
              <a:gdLst/>
              <a:ahLst/>
              <a:cxnLst/>
              <a:rect l="l" t="t" r="r" b="b"/>
              <a:pathLst>
                <a:path w="974" h="1034" extrusionOk="0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74625" y="761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67775" y="82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34200" y="767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08950" y="13475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25400" y="967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2850" y="1350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779950" y="923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86950" y="5481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54425" y="7092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67625" y="14440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4300" y="101322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19900" y="108390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43025" y="49955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3825" y="14767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24325" y="1191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12925" y="8969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05150" y="1197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83150" y="108617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08950" y="1570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42550" y="539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79950" y="13475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24450" y="827800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8875" y="10223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3300" y="956225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8300" y="1102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39050" y="107402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45425" y="25041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51075" y="703200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06500" y="2165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76425" y="11743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3025" y="58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0675" y="72827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2850" y="5626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5775" y="629475"/>
              <a:ext cx="13700" cy="12200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06825" y="3757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75475" y="421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5750" y="3765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7700" y="29235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1325" y="39243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7850" y="35315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050" y="31994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4850" y="3972225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9150" y="3017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98150" y="32708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91300" y="3027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64250" y="33901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55100" y="38871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36725" y="3681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27775" y="34380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290600" y="5041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995800" y="10109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143250" y="1058825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658425" y="782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652350" y="969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44550" y="1516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385625" y="84225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96275" y="5314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099150" y="846800"/>
              <a:ext cx="25850" cy="2587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022375" y="6530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644725" y="6538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27125" y="4919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05400" y="6834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20125" y="6203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45025" y="6788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46550" y="1112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62825" y="68115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84875" y="936475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180475" y="627950"/>
              <a:ext cx="12175" cy="12950"/>
            </a:xfrm>
            <a:custGeom>
              <a:avLst/>
              <a:gdLst/>
              <a:ahLst/>
              <a:cxnLst/>
              <a:rect l="l" t="t" r="r" b="b"/>
              <a:pathLst>
                <a:path w="487" h="518" extrusionOk="0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481375" y="7693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19650" y="1207000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59175" y="763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97300" y="819450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83975" y="13620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670575" y="9934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215400" y="701675"/>
              <a:ext cx="12200" cy="12175"/>
            </a:xfrm>
            <a:custGeom>
              <a:avLst/>
              <a:gdLst/>
              <a:ahLst/>
              <a:cxnLst/>
              <a:rect l="l" t="t" r="r" b="b"/>
              <a:pathLst>
                <a:path w="488" h="487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818775" y="9311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305125" y="549700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207100" y="643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170625" y="1497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975325" y="121612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42025" y="5816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898575" y="19676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875025" y="15079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900850" y="2232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0150" y="21067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5300" y="18719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01500" y="19760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41925" y="1534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335425" y="180427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64700" y="2153825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4050" y="148207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41925" y="16363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14275" y="13893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5625" y="1643175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50125" y="26637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250" y="1643925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60150" y="17275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17150" y="44114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10000" y="13339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6050" y="23726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2200" y="561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12550" y="16599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30950" y="16067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109825" y="11424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294475" y="13787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52825" y="1257150"/>
              <a:ext cx="25850" cy="25850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284600" y="1005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193400" y="26728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316500" y="9577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21700" y="93000"/>
              <a:ext cx="7202275" cy="3167250"/>
            </a:xfrm>
            <a:custGeom>
              <a:avLst/>
              <a:gdLst/>
              <a:ahLst/>
              <a:cxnLst/>
              <a:rect l="l" t="t" r="r" b="b"/>
              <a:pathLst>
                <a:path w="288091" h="126690" extrusionOk="0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6525" y="83125"/>
              <a:ext cx="7355800" cy="3179400"/>
            </a:xfrm>
            <a:custGeom>
              <a:avLst/>
              <a:gdLst/>
              <a:ahLst/>
              <a:cxnLst/>
              <a:rect l="l" t="t" r="r" b="b"/>
              <a:pathLst>
                <a:path w="294232" h="127176" extrusionOk="0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6250" y="3390150"/>
              <a:ext cx="360975" cy="210525"/>
            </a:xfrm>
            <a:custGeom>
              <a:avLst/>
              <a:gdLst/>
              <a:ahLst/>
              <a:cxnLst/>
              <a:rect l="l" t="t" r="r" b="b"/>
              <a:pathLst>
                <a:path w="14439" h="8421" extrusionOk="0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77175" y="33802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5050" y="35315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4850" y="35869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022350" y="10291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840025" y="15770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08400" y="7966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847625" y="13521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903850" y="1082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94150" y="13909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516325" y="1629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972250" y="135670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958575" y="5086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66650" y="5345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844600" y="177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49000" y="203452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694150" y="2762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64975" y="29046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13150" y="3058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274725" y="29342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14975" y="20732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49625" y="226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756375" y="17723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823250" y="18810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180500" y="3434225"/>
              <a:ext cx="106400" cy="78300"/>
            </a:xfrm>
            <a:custGeom>
              <a:avLst/>
              <a:gdLst/>
              <a:ahLst/>
              <a:cxnLst/>
              <a:rect l="l" t="t" r="r" b="b"/>
              <a:pathLst>
                <a:path w="4256" h="3132" extrusionOk="0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169100" y="3498050"/>
              <a:ext cx="25100" cy="24425"/>
            </a:xfrm>
            <a:custGeom>
              <a:avLst/>
              <a:gdLst/>
              <a:ahLst/>
              <a:cxnLst/>
              <a:rect l="l" t="t" r="r" b="b"/>
              <a:pathLst>
                <a:path w="1004" h="977" extrusionOk="0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273950" y="3422075"/>
              <a:ext cx="24350" cy="24425"/>
            </a:xfrm>
            <a:custGeom>
              <a:avLst/>
              <a:gdLst/>
              <a:ahLst/>
              <a:cxnLst/>
              <a:rect l="l" t="t" r="r" b="b"/>
              <a:pathLst>
                <a:path w="974" h="977" extrusionOk="0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98025" y="23308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93900" y="21158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73675" y="1927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60925" y="7715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0500" y="20124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6325" y="24463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80825" y="27928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358950" y="28058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08200" y="15763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468400" y="1520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943300" y="1340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76725" y="964600"/>
              <a:ext cx="25125" cy="24325"/>
            </a:xfrm>
            <a:custGeom>
              <a:avLst/>
              <a:gdLst/>
              <a:ahLst/>
              <a:cxnLst/>
              <a:rect l="l" t="t" r="r" b="b"/>
              <a:pathLst>
                <a:path w="1005" h="973" extrusionOk="0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76725" y="123055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259400" y="166597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067975" y="835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581650" y="6606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974475" y="6446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15825" y="9425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24925" y="6880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98925" y="9068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349850" y="1263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89675" y="5876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751075" y="536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039825" y="554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602875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769300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365800" y="592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115025" y="52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10025" y="8772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39200" y="1416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118075" y="146460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437975" y="15763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384025" y="20740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49675" y="225715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71700" y="1798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10300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19125" y="805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83875" y="499550"/>
              <a:ext cx="25100" cy="23575"/>
            </a:xfrm>
            <a:custGeom>
              <a:avLst/>
              <a:gdLst/>
              <a:ahLst/>
              <a:cxnLst/>
              <a:rect l="l" t="t" r="r" b="b"/>
              <a:pathLst>
                <a:path w="1004" h="943" extrusionOk="0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33850" y="563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02700" y="1090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2200" y="2256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52875" y="2645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32350" y="27807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35225" y="3108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4925" y="304290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68050" y="2058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259400" y="24342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04075" y="2611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966100" y="18931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721425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675100" y="1223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080875" y="14501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642425" y="13817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980600" y="14798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121175" y="14615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098375" y="16553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055825" y="11682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523150" y="11682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625725" y="839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927400" y="6522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136375" y="11682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14650" y="1409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928200" y="7472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362825" y="9987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593825" y="6788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139450" y="500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234425" y="6165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222275" y="1025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8750" y="10428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947200" y="767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654650" y="13445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313450" y="1464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168325" y="17016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817275" y="1800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04200" y="1786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299800" y="15527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75325" y="11241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875025" y="15026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341600" y="7259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178200" y="53980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249625" y="2268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336250" y="2493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37775" y="28878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37325" y="3247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221525" y="32351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504175" y="1559575"/>
              <a:ext cx="25125" cy="24350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04175" y="23741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210100" y="5208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-120550" y="-115200"/>
              <a:ext cx="7728125" cy="3313125"/>
            </a:xfrm>
            <a:custGeom>
              <a:avLst/>
              <a:gdLst/>
              <a:ahLst/>
              <a:cxnLst/>
              <a:rect l="l" t="t" r="r" b="b"/>
              <a:pathLst>
                <a:path w="309125" h="132525" extrusionOk="0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624975" y="841500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917500" y="12959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143950" y="6310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674325" y="12237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615050" y="9372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771575" y="1265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961550" y="15200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475225" y="12298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612000" y="1675075"/>
              <a:ext cx="25850" cy="26625"/>
            </a:xfrm>
            <a:custGeom>
              <a:avLst/>
              <a:gdLst/>
              <a:ahLst/>
              <a:cxnLst/>
              <a:rect l="l" t="t" r="r" b="b"/>
              <a:pathLst>
                <a:path w="103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392400" y="19524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92825" y="2629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42225" y="2880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83400" y="304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643150" y="19934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236600" y="21766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530775" y="12427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992775" y="15717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920600" y="1688000"/>
              <a:ext cx="26600" cy="27375"/>
            </a:xfrm>
            <a:custGeom>
              <a:avLst/>
              <a:gdLst/>
              <a:ahLst/>
              <a:cxnLst/>
              <a:rect l="l" t="t" r="r" b="b"/>
              <a:pathLst>
                <a:path w="1064" h="109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248875" y="22685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60575" y="19524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002675" y="1785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035350" y="60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192650" y="20588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03300" y="245777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692650" y="276172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397050" y="27738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596125" y="14646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213900" y="14030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73175" y="12115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5275" y="7791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369675" y="11013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503425" y="1559575"/>
              <a:ext cx="26625" cy="25875"/>
            </a:xfrm>
            <a:custGeom>
              <a:avLst/>
              <a:gdLst/>
              <a:ahLst/>
              <a:cxnLst/>
              <a:rect l="l" t="t" r="r" b="b"/>
              <a:pathLst>
                <a:path w="1065" h="1035" extrusionOk="0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2300" y="-133450"/>
              <a:ext cx="7704575" cy="3386100"/>
            </a:xfrm>
            <a:custGeom>
              <a:avLst/>
              <a:gdLst/>
              <a:ahLst/>
              <a:cxnLst/>
              <a:rect l="l" t="t" r="r" b="b"/>
              <a:pathLst>
                <a:path w="308183" h="135444" extrusionOk="0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502600" y="6690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021625" y="482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656125" y="5208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153100" y="758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575600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922875" y="74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336225" y="11249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208575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131850" y="4995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954775" y="4995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65875" y="531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65875" y="948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947200" y="1289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650075" y="1339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08900" y="1460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65875" y="19904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723025" y="218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7155425" y="1746525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7001150" y="866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7008000" y="2184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932775" y="260140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216975" y="3230575"/>
              <a:ext cx="34200" cy="34975"/>
            </a:xfrm>
            <a:custGeom>
              <a:avLst/>
              <a:gdLst/>
              <a:ahLst/>
              <a:cxnLst/>
              <a:rect l="l" t="t" r="r" b="b"/>
              <a:pathLst>
                <a:path w="1368" h="1399" extrusionOk="0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42500" y="31333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498875" y="2374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705550" y="2466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8119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005700" y="12389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839250" y="1135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555050" y="13247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118875" y="959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856725" y="1152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637875" y="13757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516300" y="102462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016275" y="1024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764000" y="7457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484350" y="583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277675" y="8916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94825" y="1270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612750" y="8696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074775" y="6918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670500" y="474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361225" y="588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203925" y="872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716850" y="800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798925" y="13209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8250" y="12199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39350" y="14395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671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63500" y="204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00725" y="976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41925" y="21690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986600" y="24942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1350" y="22396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48150" y="2859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63500" y="3176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805000" y="1453950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888575" y="21112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6" name="Google Shape;4666;p30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7" name="Google Shape;1317;p7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1318" name="Google Shape;1318;p7"/>
            <p:cNvSpPr/>
            <p:nvPr/>
          </p:nvSpPr>
          <p:spPr>
            <a:xfrm>
              <a:off x="2928900" y="2844350"/>
              <a:ext cx="6739500" cy="5594350"/>
            </a:xfrm>
            <a:custGeom>
              <a:avLst/>
              <a:gdLst/>
              <a:ahLst/>
              <a:cxnLst/>
              <a:rect l="l" t="t" r="r" b="b"/>
              <a:pathLst>
                <a:path w="269580" h="223774" extrusionOk="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3997800" y="48455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4372550" y="5700400"/>
              <a:ext cx="58950" cy="40500"/>
            </a:xfrm>
            <a:custGeom>
              <a:avLst/>
              <a:gdLst/>
              <a:ahLst/>
              <a:cxnLst/>
              <a:rect l="l" t="t" r="r" b="b"/>
              <a:pathLst>
                <a:path w="2358" h="1620" extrusionOk="0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4647500" y="5247950"/>
              <a:ext cx="58175" cy="40825"/>
            </a:xfrm>
            <a:custGeom>
              <a:avLst/>
              <a:gdLst/>
              <a:ahLst/>
              <a:cxnLst/>
              <a:rect l="l" t="t" r="r" b="b"/>
              <a:pathLst>
                <a:path w="2327" h="1633" extrusionOk="0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4535925" y="4628950"/>
              <a:ext cx="57675" cy="40525"/>
            </a:xfrm>
            <a:custGeom>
              <a:avLst/>
              <a:gdLst/>
              <a:ahLst/>
              <a:cxnLst/>
              <a:rect l="l" t="t" r="r" b="b"/>
              <a:pathLst>
                <a:path w="2307" h="1621" extrusionOk="0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5270550" y="5014675"/>
              <a:ext cx="57600" cy="40775"/>
            </a:xfrm>
            <a:custGeom>
              <a:avLst/>
              <a:gdLst/>
              <a:ahLst/>
              <a:cxnLst/>
              <a:rect l="l" t="t" r="r" b="b"/>
              <a:pathLst>
                <a:path w="2304" h="1631" extrusionOk="0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5177275" y="4503575"/>
              <a:ext cx="57550" cy="40500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5057700" y="5967250"/>
              <a:ext cx="58150" cy="40825"/>
            </a:xfrm>
            <a:custGeom>
              <a:avLst/>
              <a:gdLst/>
              <a:ahLst/>
              <a:cxnLst/>
              <a:rect l="l" t="t" r="r" b="b"/>
              <a:pathLst>
                <a:path w="2326" h="1633" extrusionOk="0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5883200" y="5973150"/>
              <a:ext cx="57525" cy="40550"/>
            </a:xfrm>
            <a:custGeom>
              <a:avLst/>
              <a:gdLst/>
              <a:ahLst/>
              <a:cxnLst/>
              <a:rect l="l" t="t" r="r" b="b"/>
              <a:pathLst>
                <a:path w="2301" h="1622" extrusionOk="0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5931725" y="4845275"/>
              <a:ext cx="58225" cy="40750"/>
            </a:xfrm>
            <a:custGeom>
              <a:avLst/>
              <a:gdLst/>
              <a:ahLst/>
              <a:cxnLst/>
              <a:rect l="l" t="t" r="r" b="b"/>
              <a:pathLst>
                <a:path w="2329" h="1630" extrusionOk="0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5286650" y="7263675"/>
              <a:ext cx="57350" cy="41025"/>
            </a:xfrm>
            <a:custGeom>
              <a:avLst/>
              <a:gdLst/>
              <a:ahLst/>
              <a:cxnLst/>
              <a:rect l="l" t="t" r="r" b="b"/>
              <a:pathLst>
                <a:path w="2294" h="1641" extrusionOk="0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5314750" y="6321675"/>
              <a:ext cx="58850" cy="40775"/>
            </a:xfrm>
            <a:custGeom>
              <a:avLst/>
              <a:gdLst/>
              <a:ahLst/>
              <a:cxnLst/>
              <a:rect l="l" t="t" r="r" b="b"/>
              <a:pathLst>
                <a:path w="2354" h="1631" extrusionOk="0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6292525" y="7103300"/>
              <a:ext cx="58150" cy="40825"/>
            </a:xfrm>
            <a:custGeom>
              <a:avLst/>
              <a:gdLst/>
              <a:ahLst/>
              <a:cxnLst/>
              <a:rect l="l" t="t" r="r" b="b"/>
              <a:pathLst>
                <a:path w="2326" h="1633" extrusionOk="0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6776025" y="5652975"/>
              <a:ext cx="57450" cy="40775"/>
            </a:xfrm>
            <a:custGeom>
              <a:avLst/>
              <a:gdLst/>
              <a:ahLst/>
              <a:cxnLst/>
              <a:rect l="l" t="t" r="r" b="b"/>
              <a:pathLst>
                <a:path w="2298" h="1631" extrusionOk="0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6423500" y="5285500"/>
              <a:ext cx="58200" cy="40500"/>
            </a:xfrm>
            <a:custGeom>
              <a:avLst/>
              <a:gdLst/>
              <a:ahLst/>
              <a:cxnLst/>
              <a:rect l="l" t="t" r="r" b="b"/>
              <a:pathLst>
                <a:path w="2328" h="1620" extrusionOk="0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7421050" y="6393875"/>
              <a:ext cx="57575" cy="40775"/>
            </a:xfrm>
            <a:custGeom>
              <a:avLst/>
              <a:gdLst/>
              <a:ahLst/>
              <a:cxnLst/>
              <a:rect l="l" t="t" r="r" b="b"/>
              <a:pathLst>
                <a:path w="2303" h="1631" extrusionOk="0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8126400" y="5589200"/>
              <a:ext cx="57600" cy="40775"/>
            </a:xfrm>
            <a:custGeom>
              <a:avLst/>
              <a:gdLst/>
              <a:ahLst/>
              <a:cxnLst/>
              <a:rect l="l" t="t" r="r" b="b"/>
              <a:pathLst>
                <a:path w="2304" h="1631" extrusionOk="0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7689425" y="5573200"/>
              <a:ext cx="58850" cy="40750"/>
            </a:xfrm>
            <a:custGeom>
              <a:avLst/>
              <a:gdLst/>
              <a:ahLst/>
              <a:cxnLst/>
              <a:rect l="l" t="t" r="r" b="b"/>
              <a:pathLst>
                <a:path w="2354" h="1630" extrusionOk="0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8348175" y="44344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5215200" y="4038225"/>
              <a:ext cx="57475" cy="40750"/>
            </a:xfrm>
            <a:custGeom>
              <a:avLst/>
              <a:gdLst/>
              <a:ahLst/>
              <a:cxnLst/>
              <a:rect l="l" t="t" r="r" b="b"/>
              <a:pathLst>
                <a:path w="2299" h="1630" extrusionOk="0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5536525" y="3264200"/>
              <a:ext cx="58375" cy="40450"/>
            </a:xfrm>
            <a:custGeom>
              <a:avLst/>
              <a:gdLst/>
              <a:ahLst/>
              <a:cxnLst/>
              <a:rect l="l" t="t" r="r" b="b"/>
              <a:pathLst>
                <a:path w="2335" h="1618" extrusionOk="0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3785025" y="3922000"/>
              <a:ext cx="58225" cy="40775"/>
            </a:xfrm>
            <a:custGeom>
              <a:avLst/>
              <a:gdLst/>
              <a:ahLst/>
              <a:cxnLst/>
              <a:rect l="l" t="t" r="r" b="b"/>
              <a:pathLst>
                <a:path w="2329" h="1631" extrusionOk="0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5940050" y="7646625"/>
              <a:ext cx="57400" cy="40800"/>
            </a:xfrm>
            <a:custGeom>
              <a:avLst/>
              <a:gdLst/>
              <a:ahLst/>
              <a:cxnLst/>
              <a:rect l="l" t="t" r="r" b="b"/>
              <a:pathLst>
                <a:path w="2296" h="1632" extrusionOk="0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4139200" y="7183900"/>
              <a:ext cx="58000" cy="41025"/>
            </a:xfrm>
            <a:custGeom>
              <a:avLst/>
              <a:gdLst/>
              <a:ahLst/>
              <a:cxnLst/>
              <a:rect l="l" t="t" r="r" b="b"/>
              <a:pathLst>
                <a:path w="2320" h="1641" extrusionOk="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3683925" y="6031700"/>
              <a:ext cx="58350" cy="40975"/>
            </a:xfrm>
            <a:custGeom>
              <a:avLst/>
              <a:gdLst/>
              <a:ahLst/>
              <a:cxnLst/>
              <a:rect l="l" t="t" r="r" b="b"/>
              <a:pathLst>
                <a:path w="2334" h="1639" extrusionOk="0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2993275" y="5645375"/>
              <a:ext cx="58875" cy="40775"/>
            </a:xfrm>
            <a:custGeom>
              <a:avLst/>
              <a:gdLst/>
              <a:ahLst/>
              <a:cxnLst/>
              <a:rect l="l" t="t" r="r" b="b"/>
              <a:pathLst>
                <a:path w="2355" h="1631" extrusionOk="0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3193950" y="4943550"/>
              <a:ext cx="58200" cy="40500"/>
            </a:xfrm>
            <a:custGeom>
              <a:avLst/>
              <a:gdLst/>
              <a:ahLst/>
              <a:cxnLst/>
              <a:rect l="l" t="t" r="r" b="b"/>
              <a:pathLst>
                <a:path w="2328" h="1620" extrusionOk="0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2905900" y="4509350"/>
              <a:ext cx="58225" cy="40750"/>
            </a:xfrm>
            <a:custGeom>
              <a:avLst/>
              <a:gdLst/>
              <a:ahLst/>
              <a:cxnLst/>
              <a:rect l="l" t="t" r="r" b="b"/>
              <a:pathLst>
                <a:path w="2329" h="1630" extrusionOk="0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7494175" y="3580000"/>
              <a:ext cx="58050" cy="40825"/>
            </a:xfrm>
            <a:custGeom>
              <a:avLst/>
              <a:gdLst/>
              <a:ahLst/>
              <a:cxnLst/>
              <a:rect l="l" t="t" r="r" b="b"/>
              <a:pathLst>
                <a:path w="2322" h="1633" extrusionOk="0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8140100" y="3675300"/>
              <a:ext cx="57550" cy="40500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8477350" y="28280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9636150" y="3074225"/>
              <a:ext cx="58375" cy="40450"/>
            </a:xfrm>
            <a:custGeom>
              <a:avLst/>
              <a:gdLst/>
              <a:ahLst/>
              <a:cxnLst/>
              <a:rect l="l" t="t" r="r" b="b"/>
              <a:pathLst>
                <a:path w="2335" h="1618" extrusionOk="0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5654625" y="1181925"/>
              <a:ext cx="4940850" cy="3255375"/>
            </a:xfrm>
            <a:custGeom>
              <a:avLst/>
              <a:gdLst/>
              <a:ahLst/>
              <a:cxnLst/>
              <a:rect l="l" t="t" r="r" b="b"/>
              <a:pathLst>
                <a:path w="197634" h="130215" extrusionOk="0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484000" y="1835075"/>
              <a:ext cx="39550" cy="28850"/>
            </a:xfrm>
            <a:custGeom>
              <a:avLst/>
              <a:gdLst/>
              <a:ahLst/>
              <a:cxnLst/>
              <a:rect l="l" t="t" r="r" b="b"/>
              <a:pathLst>
                <a:path w="1582" h="1154" extrusionOk="0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6523575" y="2480975"/>
              <a:ext cx="38800" cy="28850"/>
            </a:xfrm>
            <a:custGeom>
              <a:avLst/>
              <a:gdLst/>
              <a:ahLst/>
              <a:cxnLst/>
              <a:rect l="l" t="t" r="r" b="b"/>
              <a:pathLst>
                <a:path w="1552" h="1154" extrusionOk="0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810800" y="2252250"/>
              <a:ext cx="38075" cy="28100"/>
            </a:xfrm>
            <a:custGeom>
              <a:avLst/>
              <a:gdLst/>
              <a:ahLst/>
              <a:cxnLst/>
              <a:rect l="l" t="t" r="r" b="b"/>
              <a:pathLst>
                <a:path w="1523" h="1124" extrusionOk="0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885275" y="1823675"/>
              <a:ext cx="38875" cy="28850"/>
            </a:xfrm>
            <a:custGeom>
              <a:avLst/>
              <a:gdLst/>
              <a:ahLst/>
              <a:cxnLst/>
              <a:rect l="l" t="t" r="r" b="b"/>
              <a:pathLst>
                <a:path w="1555" h="1154" extrusionOk="0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7271300" y="2249425"/>
              <a:ext cx="39225" cy="28625"/>
            </a:xfrm>
            <a:custGeom>
              <a:avLst/>
              <a:gdLst/>
              <a:ahLst/>
              <a:cxnLst/>
              <a:rect l="l" t="t" r="r" b="b"/>
              <a:pathLst>
                <a:path w="1569" h="1145" extrusionOk="0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7332900" y="1895100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6905775" y="2817725"/>
              <a:ext cx="38300" cy="27975"/>
            </a:xfrm>
            <a:custGeom>
              <a:avLst/>
              <a:gdLst/>
              <a:ahLst/>
              <a:cxnLst/>
              <a:rect l="l" t="t" r="r" b="b"/>
              <a:pathLst>
                <a:path w="1532" h="1119" extrusionOk="0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7440025" y="3019100"/>
              <a:ext cx="39000" cy="27975"/>
            </a:xfrm>
            <a:custGeom>
              <a:avLst/>
              <a:gdLst/>
              <a:ahLst/>
              <a:cxnLst/>
              <a:rect l="l" t="t" r="r" b="b"/>
              <a:pathLst>
                <a:path w="1560" h="1119" extrusionOk="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7741650" y="2297825"/>
              <a:ext cx="39525" cy="28125"/>
            </a:xfrm>
            <a:custGeom>
              <a:avLst/>
              <a:gdLst/>
              <a:ahLst/>
              <a:cxnLst/>
              <a:rect l="l" t="t" r="r" b="b"/>
              <a:pathLst>
                <a:path w="1581" h="1125" extrusionOk="0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743175" y="3715800"/>
              <a:ext cx="39525" cy="28850"/>
            </a:xfrm>
            <a:custGeom>
              <a:avLst/>
              <a:gdLst/>
              <a:ahLst/>
              <a:cxnLst/>
              <a:rect l="l" t="t" r="r" b="b"/>
              <a:pathLst>
                <a:path w="1581" h="1154" extrusionOk="0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987900" y="3110275"/>
              <a:ext cx="38975" cy="27975"/>
            </a:xfrm>
            <a:custGeom>
              <a:avLst/>
              <a:gdLst/>
              <a:ahLst/>
              <a:cxnLst/>
              <a:rect l="l" t="t" r="r" b="b"/>
              <a:pathLst>
                <a:path w="1559" h="1119" extrusionOk="0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7436225" y="3851800"/>
              <a:ext cx="38800" cy="28100"/>
            </a:xfrm>
            <a:custGeom>
              <a:avLst/>
              <a:gdLst/>
              <a:ahLst/>
              <a:cxnLst/>
              <a:rect l="l" t="t" r="r" b="b"/>
              <a:pathLst>
                <a:path w="1552" h="1124" extrusionOk="0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8097525" y="3024500"/>
              <a:ext cx="39000" cy="28025"/>
            </a:xfrm>
            <a:custGeom>
              <a:avLst/>
              <a:gdLst/>
              <a:ahLst/>
              <a:cxnLst/>
              <a:rect l="l" t="t" r="r" b="b"/>
              <a:pathLst>
                <a:path w="1560" h="1121" extrusionOk="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7955975" y="2701350"/>
              <a:ext cx="38800" cy="28850"/>
            </a:xfrm>
            <a:custGeom>
              <a:avLst/>
              <a:gdLst/>
              <a:ahLst/>
              <a:cxnLst/>
              <a:rect l="l" t="t" r="r" b="b"/>
              <a:pathLst>
                <a:path w="1552" h="1154" extrusionOk="0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8338975" y="3661075"/>
              <a:ext cx="39475" cy="28100"/>
            </a:xfrm>
            <a:custGeom>
              <a:avLst/>
              <a:gdLst/>
              <a:ahLst/>
              <a:cxnLst/>
              <a:rect l="l" t="t" r="r" b="b"/>
              <a:pathLst>
                <a:path w="1579" h="1124" extrusionOk="0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8990225" y="3306975"/>
              <a:ext cx="38800" cy="28100"/>
            </a:xfrm>
            <a:custGeom>
              <a:avLst/>
              <a:gdLst/>
              <a:ahLst/>
              <a:cxnLst/>
              <a:rect l="l" t="t" r="r" b="b"/>
              <a:pathLst>
                <a:path w="1552" h="1124" extrusionOk="0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8710700" y="3191475"/>
              <a:ext cx="39375" cy="28225"/>
            </a:xfrm>
            <a:custGeom>
              <a:avLst/>
              <a:gdLst/>
              <a:ahLst/>
              <a:cxnLst/>
              <a:rect l="l" t="t" r="r" b="b"/>
              <a:pathLst>
                <a:path w="1575" h="1129" extrusionOk="0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9411200" y="260862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7468900" y="160177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7863250" y="1175475"/>
              <a:ext cx="38075" cy="28100"/>
            </a:xfrm>
            <a:custGeom>
              <a:avLst/>
              <a:gdLst/>
              <a:ahLst/>
              <a:cxnLst/>
              <a:rect l="l" t="t" r="r" b="b"/>
              <a:pathLst>
                <a:path w="1523" h="1124" extrusionOk="0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6566150" y="1183975"/>
              <a:ext cx="39725" cy="27975"/>
            </a:xfrm>
            <a:custGeom>
              <a:avLst/>
              <a:gdLst/>
              <a:ahLst/>
              <a:cxnLst/>
              <a:rect l="l" t="t" r="r" b="b"/>
              <a:pathLst>
                <a:path w="1589" h="1119" extrusionOk="0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7077575" y="4120800"/>
              <a:ext cx="38750" cy="28125"/>
            </a:xfrm>
            <a:custGeom>
              <a:avLst/>
              <a:gdLst/>
              <a:ahLst/>
              <a:cxnLst/>
              <a:rect l="l" t="t" r="r" b="b"/>
              <a:pathLst>
                <a:path w="1550" h="1125" extrusionOk="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6351025" y="4418700"/>
              <a:ext cx="38850" cy="28850"/>
            </a:xfrm>
            <a:custGeom>
              <a:avLst/>
              <a:gdLst/>
              <a:ahLst/>
              <a:cxnLst/>
              <a:rect l="l" t="t" r="r" b="b"/>
              <a:pathLst>
                <a:path w="1554" h="1154" extrusionOk="0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6017475" y="3389250"/>
              <a:ext cx="39200" cy="28650"/>
            </a:xfrm>
            <a:custGeom>
              <a:avLst/>
              <a:gdLst/>
              <a:ahLst/>
              <a:cxnLst/>
              <a:rect l="l" t="t" r="r" b="b"/>
              <a:pathLst>
                <a:path w="1568" h="1146" extrusionOk="0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996250" y="2531875"/>
              <a:ext cx="38775" cy="28100"/>
            </a:xfrm>
            <a:custGeom>
              <a:avLst/>
              <a:gdLst/>
              <a:ahLst/>
              <a:cxnLst/>
              <a:rect l="l" t="t" r="r" b="b"/>
              <a:pathLst>
                <a:path w="1551" h="1124" extrusionOk="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640550" y="2115450"/>
              <a:ext cx="38100" cy="28125"/>
            </a:xfrm>
            <a:custGeom>
              <a:avLst/>
              <a:gdLst/>
              <a:ahLst/>
              <a:cxnLst/>
              <a:rect l="l" t="t" r="r" b="b"/>
              <a:pathLst>
                <a:path w="1524" h="1125" extrusionOk="0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938475" y="1706775"/>
              <a:ext cx="38975" cy="28725"/>
            </a:xfrm>
            <a:custGeom>
              <a:avLst/>
              <a:gdLst/>
              <a:ahLst/>
              <a:cxnLst/>
              <a:rect l="l" t="t" r="r" b="b"/>
              <a:pathLst>
                <a:path w="1559" h="1149" extrusionOk="0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854900" y="1355700"/>
              <a:ext cx="38925" cy="27975"/>
            </a:xfrm>
            <a:custGeom>
              <a:avLst/>
              <a:gdLst/>
              <a:ahLst/>
              <a:cxnLst/>
              <a:rect l="l" t="t" r="r" b="b"/>
              <a:pathLst>
                <a:path w="1557" h="1119" extrusionOk="0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9060075" y="1848750"/>
              <a:ext cx="39500" cy="28100"/>
            </a:xfrm>
            <a:custGeom>
              <a:avLst/>
              <a:gdLst/>
              <a:ahLst/>
              <a:cxnLst/>
              <a:rect l="l" t="t" r="r" b="b"/>
              <a:pathLst>
                <a:path w="1580" h="1124" extrusionOk="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9456800" y="2065300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9878525" y="1594950"/>
              <a:ext cx="39475" cy="28100"/>
            </a:xfrm>
            <a:custGeom>
              <a:avLst/>
              <a:gdLst/>
              <a:ahLst/>
              <a:cxnLst/>
              <a:rect l="l" t="t" r="r" b="b"/>
              <a:pathLst>
                <a:path w="1579" h="1124" extrusionOk="0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10573825" y="203187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7"/>
          <p:cNvSpPr txBox="1">
            <a:spLocks noGrp="1"/>
          </p:cNvSpPr>
          <p:nvPr>
            <p:ph type="body" idx="1"/>
          </p:nvPr>
        </p:nvSpPr>
        <p:spPr>
          <a:xfrm>
            <a:off x="722750" y="1409700"/>
            <a:ext cx="40386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84" name="Google Shape;1384;p7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9"/>
          <p:cNvGrpSpPr/>
          <p:nvPr/>
        </p:nvGrpSpPr>
        <p:grpSpPr>
          <a:xfrm>
            <a:off x="-1693775" y="-1599775"/>
            <a:ext cx="9206200" cy="7199075"/>
            <a:chOff x="-3560675" y="-1695025"/>
            <a:chExt cx="9206200" cy="7199075"/>
          </a:xfrm>
        </p:grpSpPr>
        <p:sp>
          <p:nvSpPr>
            <p:cNvPr id="1713" name="Google Shape;1713;p9"/>
            <p:cNvSpPr/>
            <p:nvPr/>
          </p:nvSpPr>
          <p:spPr>
            <a:xfrm>
              <a:off x="3144700" y="1760900"/>
              <a:ext cx="49725" cy="38825"/>
            </a:xfrm>
            <a:custGeom>
              <a:avLst/>
              <a:gdLst/>
              <a:ahLst/>
              <a:cxnLst/>
              <a:rect l="l" t="t" r="r" b="b"/>
              <a:pathLst>
                <a:path w="1989" h="1553" extrusionOk="0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9"/>
            <p:cNvSpPr/>
            <p:nvPr/>
          </p:nvSpPr>
          <p:spPr>
            <a:xfrm>
              <a:off x="2791350" y="1538300"/>
              <a:ext cx="49950" cy="38775"/>
            </a:xfrm>
            <a:custGeom>
              <a:avLst/>
              <a:gdLst/>
              <a:ahLst/>
              <a:cxnLst/>
              <a:rect l="l" t="t" r="r" b="b"/>
              <a:pathLst>
                <a:path w="1998" h="1551" extrusionOk="0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9"/>
            <p:cNvSpPr/>
            <p:nvPr/>
          </p:nvSpPr>
          <p:spPr>
            <a:xfrm>
              <a:off x="3881050" y="912150"/>
              <a:ext cx="50175" cy="39550"/>
            </a:xfrm>
            <a:custGeom>
              <a:avLst/>
              <a:gdLst/>
              <a:ahLst/>
              <a:cxnLst/>
              <a:rect l="l" t="t" r="r" b="b"/>
              <a:pathLst>
                <a:path w="2007" h="1582" extrusionOk="0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6" name="Google Shape;1716;p9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1717" name="Google Shape;1717;p9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52" extrusionOk="0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582" extrusionOk="0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82" extrusionOk="0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51" extrusionOk="0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419" extrusionOk="0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22" name="Google Shape;1722;p9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1723" name="Google Shape;1723;p9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33" h="174008" extrusionOk="0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9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1581" extrusionOk="0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9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1553" extrusionOk="0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9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9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82" extrusionOk="0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9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1552" extrusionOk="0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9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52" extrusionOk="0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9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2" extrusionOk="0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9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82" extrusionOk="0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9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51" extrusionOk="0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9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82" extrusionOk="0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9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1553" extrusionOk="0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9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82" extrusionOk="0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9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2" extrusionOk="0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9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1551" extrusionOk="0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9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" h="1552" extrusionOk="0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9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82" extrusionOk="0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9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9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9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51" extrusionOk="0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9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582" extrusionOk="0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9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551" extrusionOk="0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9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51" extrusionOk="0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9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1" extrusionOk="0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9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81" extrusionOk="0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9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2" extrusionOk="0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9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61" h="221413" extrusionOk="0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9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1415" extrusionOk="0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9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4" h="1428" extrusionOk="0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9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433" extrusionOk="0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9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" h="1420" extrusionOk="0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9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6" extrusionOk="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9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5" extrusionOk="0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9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1420" extrusionOk="0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9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32" extrusionOk="0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9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416" extrusionOk="0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9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37" extrusionOk="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9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19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9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" h="1403" extrusionOk="0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9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" h="1416" extrusionOk="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9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6" extrusionOk="0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9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19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9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" h="1433" extrusionOk="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9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" h="1403" extrusionOk="0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9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420" extrusionOk="0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9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1403" extrusionOk="0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9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1433" extrusionOk="0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9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32" extrusionOk="0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9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03" extrusionOk="0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9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28" extrusionOk="0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9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" h="1403" extrusionOk="0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9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" h="1416" extrusionOk="0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9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37" extrusionOk="0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9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1436" extrusionOk="0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9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" h="1429" extrusionOk="0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9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" h="1403" extrusionOk="0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9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" h="1429" extrusionOk="0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9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5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81" name="Google Shape;1781;p9"/>
          <p:cNvSpPr txBox="1">
            <a:spLocks noGrp="1"/>
          </p:cNvSpPr>
          <p:nvPr>
            <p:ph type="title"/>
          </p:nvPr>
        </p:nvSpPr>
        <p:spPr>
          <a:xfrm>
            <a:off x="4171950" y="2571750"/>
            <a:ext cx="4258800" cy="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"/>
          <p:cNvSpPr txBox="1">
            <a:spLocks noGrp="1"/>
          </p:cNvSpPr>
          <p:nvPr>
            <p:ph type="body" idx="1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1" name="Google Shape;1991;p13"/>
          <p:cNvGrpSpPr/>
          <p:nvPr/>
        </p:nvGrpSpPr>
        <p:grpSpPr>
          <a:xfrm flipH="1">
            <a:off x="2890413" y="-1150512"/>
            <a:ext cx="9036625" cy="5462925"/>
            <a:chOff x="-1554275" y="-744050"/>
            <a:chExt cx="9036625" cy="5462925"/>
          </a:xfrm>
        </p:grpSpPr>
        <p:sp>
          <p:nvSpPr>
            <p:cNvPr id="1992" name="Google Shape;1992;p13"/>
            <p:cNvSpPr/>
            <p:nvPr/>
          </p:nvSpPr>
          <p:spPr>
            <a:xfrm>
              <a:off x="6024600" y="678450"/>
              <a:ext cx="48900" cy="35050"/>
            </a:xfrm>
            <a:custGeom>
              <a:avLst/>
              <a:gdLst/>
              <a:ahLst/>
              <a:cxnLst/>
              <a:rect l="l" t="t" r="r" b="b"/>
              <a:pathLst>
                <a:path w="1956" h="1402" extrusionOk="0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6042925" y="690125"/>
              <a:ext cx="12200" cy="11700"/>
            </a:xfrm>
            <a:custGeom>
              <a:avLst/>
              <a:gdLst/>
              <a:ahLst/>
              <a:cxnLst/>
              <a:rect l="l" t="t" r="r" b="b"/>
              <a:pathLst>
                <a:path w="488" h="468" extrusionOk="0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4" name="Google Shape;1994;p13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1995" name="Google Shape;1995;p13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avLst/>
                <a:gdLst/>
                <a:ahLst/>
                <a:cxnLst/>
                <a:rect l="l" t="t" r="r" b="b"/>
                <a:pathLst>
                  <a:path w="359825" h="217664" extrusionOk="0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44956" extrusionOk="0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avLst/>
                <a:gdLst/>
                <a:ahLst/>
                <a:cxnLst/>
                <a:rect l="l" t="t" r="r" b="b"/>
                <a:pathLst>
                  <a:path w="30093" h="58786" extrusionOk="0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avLst/>
                <a:gdLst/>
                <a:ahLst/>
                <a:cxnLst/>
                <a:rect l="l" t="t" r="r" b="b"/>
                <a:pathLst>
                  <a:path w="196692" h="169973" extrusionOk="0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avLst/>
                <a:gdLst/>
                <a:ahLst/>
                <a:cxnLst/>
                <a:rect l="l" t="t" r="r" b="b"/>
                <a:pathLst>
                  <a:path w="150946" h="173803" extrusionOk="0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avLst/>
                <a:gdLst/>
                <a:ahLst/>
                <a:cxnLst/>
                <a:rect l="l" t="t" r="r" b="b"/>
                <a:pathLst>
                  <a:path w="134289" h="51795" extrusionOk="0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avLst/>
                <a:gdLst/>
                <a:ahLst/>
                <a:cxnLst/>
                <a:rect l="l" t="t" r="r" b="b"/>
                <a:pathLst>
                  <a:path w="56750" h="50215" extrusionOk="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avLst/>
                <a:gdLst/>
                <a:ahLst/>
                <a:cxnLst/>
                <a:rect l="l" t="t" r="r" b="b"/>
                <a:pathLst>
                  <a:path w="348214" h="80366" extrusionOk="0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avLst/>
                <a:gdLst/>
                <a:ahLst/>
                <a:cxnLst/>
                <a:rect l="l" t="t" r="r" b="b"/>
                <a:pathLst>
                  <a:path w="116447" h="71978" extrusionOk="0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w="4550" cap="flat" cmpd="sng">
                <a:solidFill>
                  <a:srgbClr val="589C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402" extrusionOk="0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6" extrusionOk="0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402" extrusionOk="0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6" extrusionOk="0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4" extrusionOk="0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5" extrusionOk="0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07" extrusionOk="0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6" extrusionOk="0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3" extrusionOk="0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7" extrusionOk="0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3" extrusionOk="0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8" extrusionOk="0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414" extrusionOk="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83" extrusionOk="0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33" extrusionOk="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414" extrusionOk="0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402" extrusionOk="0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17" name="Google Shape;2117;p13"/>
          <p:cNvSpPr txBox="1">
            <a:spLocks noGrp="1"/>
          </p:cNvSpPr>
          <p:nvPr>
            <p:ph type="title" hasCustomPrompt="1"/>
          </p:nvPr>
        </p:nvSpPr>
        <p:spPr>
          <a:xfrm>
            <a:off x="71799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18" name="Google Shape;2118;p13"/>
          <p:cNvSpPr txBox="1">
            <a:spLocks noGrp="1"/>
          </p:cNvSpPr>
          <p:nvPr>
            <p:ph type="subTitle" idx="1"/>
          </p:nvPr>
        </p:nvSpPr>
        <p:spPr>
          <a:xfrm>
            <a:off x="1278450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13"/>
          <p:cNvSpPr txBox="1">
            <a:spLocks noGrp="1"/>
          </p:cNvSpPr>
          <p:nvPr>
            <p:ph type="subTitle" idx="2"/>
          </p:nvPr>
        </p:nvSpPr>
        <p:spPr>
          <a:xfrm>
            <a:off x="127844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0" name="Google Shape;2120;p13"/>
          <p:cNvSpPr txBox="1">
            <a:spLocks noGrp="1"/>
          </p:cNvSpPr>
          <p:nvPr>
            <p:ph type="title" idx="3" hasCustomPrompt="1"/>
          </p:nvPr>
        </p:nvSpPr>
        <p:spPr>
          <a:xfrm>
            <a:off x="459270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1" name="Google Shape;2121;p13"/>
          <p:cNvSpPr txBox="1">
            <a:spLocks noGrp="1"/>
          </p:cNvSpPr>
          <p:nvPr>
            <p:ph type="subTitle" idx="4"/>
          </p:nvPr>
        </p:nvSpPr>
        <p:spPr>
          <a:xfrm>
            <a:off x="5147526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13"/>
          <p:cNvSpPr txBox="1">
            <a:spLocks noGrp="1"/>
          </p:cNvSpPr>
          <p:nvPr>
            <p:ph type="subTitle" idx="5"/>
          </p:nvPr>
        </p:nvSpPr>
        <p:spPr>
          <a:xfrm>
            <a:off x="514751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3" name="Google Shape;2123;p13"/>
          <p:cNvSpPr txBox="1">
            <a:spLocks noGrp="1"/>
          </p:cNvSpPr>
          <p:nvPr>
            <p:ph type="title" idx="6" hasCustomPrompt="1"/>
          </p:nvPr>
        </p:nvSpPr>
        <p:spPr>
          <a:xfrm>
            <a:off x="71799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4" name="Google Shape;2124;p13"/>
          <p:cNvSpPr txBox="1">
            <a:spLocks noGrp="1"/>
          </p:cNvSpPr>
          <p:nvPr>
            <p:ph type="subTitle" idx="7"/>
          </p:nvPr>
        </p:nvSpPr>
        <p:spPr>
          <a:xfrm>
            <a:off x="1278450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3"/>
          <p:cNvSpPr txBox="1">
            <a:spLocks noGrp="1"/>
          </p:cNvSpPr>
          <p:nvPr>
            <p:ph type="subTitle" idx="8"/>
          </p:nvPr>
        </p:nvSpPr>
        <p:spPr>
          <a:xfrm>
            <a:off x="127844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6" name="Google Shape;2126;p13"/>
          <p:cNvSpPr txBox="1">
            <a:spLocks noGrp="1"/>
          </p:cNvSpPr>
          <p:nvPr>
            <p:ph type="title" idx="9" hasCustomPrompt="1"/>
          </p:nvPr>
        </p:nvSpPr>
        <p:spPr>
          <a:xfrm>
            <a:off x="459270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7" name="Google Shape;2127;p13"/>
          <p:cNvSpPr txBox="1">
            <a:spLocks noGrp="1"/>
          </p:cNvSpPr>
          <p:nvPr>
            <p:ph type="subTitle" idx="13"/>
          </p:nvPr>
        </p:nvSpPr>
        <p:spPr>
          <a:xfrm>
            <a:off x="5147526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13"/>
          <p:cNvSpPr txBox="1">
            <a:spLocks noGrp="1"/>
          </p:cNvSpPr>
          <p:nvPr>
            <p:ph type="subTitle" idx="14"/>
          </p:nvPr>
        </p:nvSpPr>
        <p:spPr>
          <a:xfrm>
            <a:off x="514751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9" name="Google Shape;2129;p13"/>
          <p:cNvSpPr txBox="1">
            <a:spLocks noGrp="1"/>
          </p:cNvSpPr>
          <p:nvPr>
            <p:ph type="title" idx="15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2" name="Google Shape;2792;p18"/>
          <p:cNvGrpSpPr/>
          <p:nvPr/>
        </p:nvGrpSpPr>
        <p:grpSpPr>
          <a:xfrm rot="10800000" flipH="1">
            <a:off x="-3046325" y="-455562"/>
            <a:ext cx="9206200" cy="7199075"/>
            <a:chOff x="-3560675" y="-1695025"/>
            <a:chExt cx="9206200" cy="7199075"/>
          </a:xfrm>
        </p:grpSpPr>
        <p:sp>
          <p:nvSpPr>
            <p:cNvPr id="2793" name="Google Shape;2793;p18"/>
            <p:cNvSpPr/>
            <p:nvPr/>
          </p:nvSpPr>
          <p:spPr>
            <a:xfrm>
              <a:off x="3144700" y="1760900"/>
              <a:ext cx="49725" cy="38825"/>
            </a:xfrm>
            <a:custGeom>
              <a:avLst/>
              <a:gdLst/>
              <a:ahLst/>
              <a:cxnLst/>
              <a:rect l="l" t="t" r="r" b="b"/>
              <a:pathLst>
                <a:path w="1989" h="1553" extrusionOk="0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791350" y="1538300"/>
              <a:ext cx="49950" cy="38775"/>
            </a:xfrm>
            <a:custGeom>
              <a:avLst/>
              <a:gdLst/>
              <a:ahLst/>
              <a:cxnLst/>
              <a:rect l="l" t="t" r="r" b="b"/>
              <a:pathLst>
                <a:path w="1998" h="1551" extrusionOk="0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3881050" y="912150"/>
              <a:ext cx="50175" cy="39550"/>
            </a:xfrm>
            <a:custGeom>
              <a:avLst/>
              <a:gdLst/>
              <a:ahLst/>
              <a:cxnLst/>
              <a:rect l="l" t="t" r="r" b="b"/>
              <a:pathLst>
                <a:path w="2007" h="1582" extrusionOk="0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6" name="Google Shape;2796;p18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2797" name="Google Shape;2797;p18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52" extrusionOk="0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8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582" extrusionOk="0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8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82" extrusionOk="0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8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51" extrusionOk="0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8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419" extrusionOk="0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2" name="Google Shape;2802;p18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2803" name="Google Shape;2803;p18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33" h="174008" extrusionOk="0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2804;p18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1581" extrusionOk="0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2805;p18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1553" extrusionOk="0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18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18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82" extrusionOk="0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18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1552" extrusionOk="0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18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52" extrusionOk="0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18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2" extrusionOk="0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18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82" extrusionOk="0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18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51" extrusionOk="0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18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82" extrusionOk="0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18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1553" extrusionOk="0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18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82" extrusionOk="0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18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2" extrusionOk="0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18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1551" extrusionOk="0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18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" h="1552" extrusionOk="0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18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82" extrusionOk="0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18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18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18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51" extrusionOk="0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18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582" extrusionOk="0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18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551" extrusionOk="0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2825;p18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51" extrusionOk="0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18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1" extrusionOk="0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2827;p18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81" extrusionOk="0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2828;p18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2" extrusionOk="0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829;p18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61" h="221413" extrusionOk="0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2830;p18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1415" extrusionOk="0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2831;p18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4" h="1428" extrusionOk="0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2832;p18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433" extrusionOk="0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2833;p18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" h="1420" extrusionOk="0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2834;p18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6" extrusionOk="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2835;p18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5" extrusionOk="0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2836;p18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1420" extrusionOk="0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2837;p18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32" extrusionOk="0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838;p18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416" extrusionOk="0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18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37" extrusionOk="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18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19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18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" h="1403" extrusionOk="0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18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" h="1416" extrusionOk="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18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6" extrusionOk="0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18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19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18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" h="1433" extrusionOk="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18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" h="1403" extrusionOk="0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847;p18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420" extrusionOk="0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8" name="Google Shape;2848;p18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1403" extrusionOk="0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9" name="Google Shape;2849;p18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1433" extrusionOk="0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0" name="Google Shape;2850;p18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32" extrusionOk="0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p18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03" extrusionOk="0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2" name="Google Shape;2852;p18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28" extrusionOk="0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3" name="Google Shape;2853;p18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" h="1403" extrusionOk="0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4" name="Google Shape;2854;p18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" h="1416" extrusionOk="0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5" name="Google Shape;2855;p18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37" extrusionOk="0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6" name="Google Shape;2856;p18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1436" extrusionOk="0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7" name="Google Shape;2857;p18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" h="1429" extrusionOk="0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8" name="Google Shape;2858;p18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" h="1403" extrusionOk="0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9" name="Google Shape;2859;p18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" h="1429" extrusionOk="0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0" name="Google Shape;2860;p18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5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861" name="Google Shape;2861;p18"/>
          <p:cNvSpPr txBox="1">
            <a:spLocks noGrp="1"/>
          </p:cNvSpPr>
          <p:nvPr>
            <p:ph type="subTitle" idx="1"/>
          </p:nvPr>
        </p:nvSpPr>
        <p:spPr>
          <a:xfrm>
            <a:off x="4905375" y="2268425"/>
            <a:ext cx="25050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62" name="Google Shape;2862;p18"/>
          <p:cNvSpPr txBox="1">
            <a:spLocks noGrp="1"/>
          </p:cNvSpPr>
          <p:nvPr>
            <p:ph type="title"/>
          </p:nvPr>
        </p:nvSpPr>
        <p:spPr>
          <a:xfrm>
            <a:off x="4905375" y="1565225"/>
            <a:ext cx="25050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3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9"/>
          <p:cNvSpPr txBox="1">
            <a:spLocks noGrp="1"/>
          </p:cNvSpPr>
          <p:nvPr>
            <p:ph type="body" idx="1"/>
          </p:nvPr>
        </p:nvSpPr>
        <p:spPr>
          <a:xfrm>
            <a:off x="712175" y="3720764"/>
            <a:ext cx="25062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65" name="Google Shape;2865;p19"/>
          <p:cNvSpPr txBox="1">
            <a:spLocks noGrp="1"/>
          </p:cNvSpPr>
          <p:nvPr>
            <p:ph type="title" hasCustomPrompt="1"/>
          </p:nvPr>
        </p:nvSpPr>
        <p:spPr>
          <a:xfrm>
            <a:off x="3318900" y="1895477"/>
            <a:ext cx="2506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6" name="Google Shape;2866;p19"/>
          <p:cNvSpPr txBox="1">
            <a:spLocks noGrp="1"/>
          </p:cNvSpPr>
          <p:nvPr>
            <p:ph type="body" idx="2"/>
          </p:nvPr>
        </p:nvSpPr>
        <p:spPr>
          <a:xfrm>
            <a:off x="3318900" y="3720756"/>
            <a:ext cx="25062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67" name="Google Shape;2867;p19"/>
          <p:cNvSpPr txBox="1">
            <a:spLocks noGrp="1"/>
          </p:cNvSpPr>
          <p:nvPr>
            <p:ph type="title" idx="3" hasCustomPrompt="1"/>
          </p:nvPr>
        </p:nvSpPr>
        <p:spPr>
          <a:xfrm>
            <a:off x="712175" y="1895481"/>
            <a:ext cx="2506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8" name="Google Shape;2868;p19"/>
          <p:cNvSpPr txBox="1">
            <a:spLocks noGrp="1"/>
          </p:cNvSpPr>
          <p:nvPr>
            <p:ph type="title" idx="4" hasCustomPrompt="1"/>
          </p:nvPr>
        </p:nvSpPr>
        <p:spPr>
          <a:xfrm>
            <a:off x="5930225" y="1895485"/>
            <a:ext cx="2506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9" name="Google Shape;2869;p19"/>
          <p:cNvSpPr txBox="1">
            <a:spLocks noGrp="1"/>
          </p:cNvSpPr>
          <p:nvPr>
            <p:ph type="body" idx="5"/>
          </p:nvPr>
        </p:nvSpPr>
        <p:spPr>
          <a:xfrm>
            <a:off x="5930225" y="3720772"/>
            <a:ext cx="25062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70" name="Google Shape;2870;p19"/>
          <p:cNvSpPr txBox="1">
            <a:spLocks noGrp="1"/>
          </p:cNvSpPr>
          <p:nvPr>
            <p:ph type="subTitle" idx="6"/>
          </p:nvPr>
        </p:nvSpPr>
        <p:spPr>
          <a:xfrm>
            <a:off x="712175" y="3347209"/>
            <a:ext cx="25056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71" name="Google Shape;2871;p19"/>
          <p:cNvSpPr txBox="1">
            <a:spLocks noGrp="1"/>
          </p:cNvSpPr>
          <p:nvPr>
            <p:ph type="subTitle" idx="7"/>
          </p:nvPr>
        </p:nvSpPr>
        <p:spPr>
          <a:xfrm>
            <a:off x="3319200" y="3347209"/>
            <a:ext cx="25056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72" name="Google Shape;2872;p19"/>
          <p:cNvSpPr txBox="1">
            <a:spLocks noGrp="1"/>
          </p:cNvSpPr>
          <p:nvPr>
            <p:ph type="subTitle" idx="8"/>
          </p:nvPr>
        </p:nvSpPr>
        <p:spPr>
          <a:xfrm>
            <a:off x="5930525" y="3347209"/>
            <a:ext cx="25056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73" name="Google Shape;2873;p19"/>
          <p:cNvSpPr txBox="1">
            <a:spLocks noGrp="1"/>
          </p:cNvSpPr>
          <p:nvPr>
            <p:ph type="title" idx="9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2874" name="Google Shape;2874;p19"/>
          <p:cNvGrpSpPr/>
          <p:nvPr/>
        </p:nvGrpSpPr>
        <p:grpSpPr>
          <a:xfrm rot="10800000">
            <a:off x="1004463" y="-4739862"/>
            <a:ext cx="9036625" cy="5462925"/>
            <a:chOff x="-1554275" y="-744050"/>
            <a:chExt cx="9036625" cy="5462925"/>
          </a:xfrm>
        </p:grpSpPr>
        <p:sp>
          <p:nvSpPr>
            <p:cNvPr id="2875" name="Google Shape;2875;p19"/>
            <p:cNvSpPr/>
            <p:nvPr/>
          </p:nvSpPr>
          <p:spPr>
            <a:xfrm>
              <a:off x="6024600" y="678450"/>
              <a:ext cx="48900" cy="35050"/>
            </a:xfrm>
            <a:custGeom>
              <a:avLst/>
              <a:gdLst/>
              <a:ahLst/>
              <a:cxnLst/>
              <a:rect l="l" t="t" r="r" b="b"/>
              <a:pathLst>
                <a:path w="1956" h="1402" extrusionOk="0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6042925" y="690125"/>
              <a:ext cx="12200" cy="11700"/>
            </a:xfrm>
            <a:custGeom>
              <a:avLst/>
              <a:gdLst/>
              <a:ahLst/>
              <a:cxnLst/>
              <a:rect l="l" t="t" r="r" b="b"/>
              <a:pathLst>
                <a:path w="488" h="468" extrusionOk="0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7" name="Google Shape;2877;p19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2878" name="Google Shape;2878;p19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avLst/>
                <a:gdLst/>
                <a:ahLst/>
                <a:cxnLst/>
                <a:rect l="l" t="t" r="r" b="b"/>
                <a:pathLst>
                  <a:path w="359825" h="217664" extrusionOk="0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19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44956" extrusionOk="0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19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avLst/>
                <a:gdLst/>
                <a:ahLst/>
                <a:cxnLst/>
                <a:rect l="l" t="t" r="r" b="b"/>
                <a:pathLst>
                  <a:path w="30093" h="58786" extrusionOk="0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19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avLst/>
                <a:gdLst/>
                <a:ahLst/>
                <a:cxnLst/>
                <a:rect l="l" t="t" r="r" b="b"/>
                <a:pathLst>
                  <a:path w="196692" h="169973" extrusionOk="0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19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avLst/>
                <a:gdLst/>
                <a:ahLst/>
                <a:cxnLst/>
                <a:rect l="l" t="t" r="r" b="b"/>
                <a:pathLst>
                  <a:path w="150946" h="173803" extrusionOk="0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19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avLst/>
                <a:gdLst/>
                <a:ahLst/>
                <a:cxnLst/>
                <a:rect l="l" t="t" r="r" b="b"/>
                <a:pathLst>
                  <a:path w="134289" h="51795" extrusionOk="0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19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avLst/>
                <a:gdLst/>
                <a:ahLst/>
                <a:cxnLst/>
                <a:rect l="l" t="t" r="r" b="b"/>
                <a:pathLst>
                  <a:path w="56750" h="50215" extrusionOk="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19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avLst/>
                <a:gdLst/>
                <a:ahLst/>
                <a:cxnLst/>
                <a:rect l="l" t="t" r="r" b="b"/>
                <a:pathLst>
                  <a:path w="348214" h="80366" extrusionOk="0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19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avLst/>
                <a:gdLst/>
                <a:ahLst/>
                <a:cxnLst/>
                <a:rect l="l" t="t" r="r" b="b"/>
                <a:pathLst>
                  <a:path w="116447" h="71978" extrusionOk="0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19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w="4550" cap="flat" cmpd="sng">
                <a:solidFill>
                  <a:srgbClr val="589C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19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402" extrusionOk="0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19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19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19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6" extrusionOk="0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19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19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19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19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19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19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19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19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19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19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19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402" extrusionOk="0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19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19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19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6" extrusionOk="0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19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19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19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19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19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19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19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19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19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4" extrusionOk="0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19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19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5" extrusionOk="0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19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19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19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19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19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19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19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19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07" extrusionOk="0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19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19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19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19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19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19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19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19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19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19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19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19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19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19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19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6" extrusionOk="0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19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19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19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19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19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3" extrusionOk="0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19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19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19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19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19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7" extrusionOk="0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19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3" extrusionOk="0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19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19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19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19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19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19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19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19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19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19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19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19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19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19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8" extrusionOk="0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19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19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414" extrusionOk="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19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19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19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19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19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19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19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19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19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19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83" extrusionOk="0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19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19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33" extrusionOk="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19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19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19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19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414" extrusionOk="0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19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19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19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19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19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19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19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19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19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19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402" extrusionOk="0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19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19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19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19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19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19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9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0" name="Google Shape;4270;p26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4271" name="Google Shape;4271;p26"/>
            <p:cNvSpPr/>
            <p:nvPr/>
          </p:nvSpPr>
          <p:spPr>
            <a:xfrm>
              <a:off x="3043625" y="8544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6"/>
            <p:cNvSpPr/>
            <p:nvPr/>
          </p:nvSpPr>
          <p:spPr>
            <a:xfrm>
              <a:off x="3832400" y="10747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6"/>
            <p:cNvSpPr/>
            <p:nvPr/>
          </p:nvSpPr>
          <p:spPr>
            <a:xfrm>
              <a:off x="3821775" y="7966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6"/>
            <p:cNvSpPr/>
            <p:nvPr/>
          </p:nvSpPr>
          <p:spPr>
            <a:xfrm>
              <a:off x="3083150" y="1124175"/>
              <a:ext cx="24350" cy="25850"/>
            </a:xfrm>
            <a:custGeom>
              <a:avLst/>
              <a:gdLst/>
              <a:ahLst/>
              <a:cxnLst/>
              <a:rect l="l" t="t" r="r" b="b"/>
              <a:pathLst>
                <a:path w="974" h="1034" extrusionOk="0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6"/>
            <p:cNvSpPr/>
            <p:nvPr/>
          </p:nvSpPr>
          <p:spPr>
            <a:xfrm>
              <a:off x="1774625" y="761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6"/>
            <p:cNvSpPr/>
            <p:nvPr/>
          </p:nvSpPr>
          <p:spPr>
            <a:xfrm>
              <a:off x="2267775" y="82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6"/>
            <p:cNvSpPr/>
            <p:nvPr/>
          </p:nvSpPr>
          <p:spPr>
            <a:xfrm>
              <a:off x="2434200" y="767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6"/>
            <p:cNvSpPr/>
            <p:nvPr/>
          </p:nvSpPr>
          <p:spPr>
            <a:xfrm>
              <a:off x="1608950" y="13475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6"/>
            <p:cNvSpPr/>
            <p:nvPr/>
          </p:nvSpPr>
          <p:spPr>
            <a:xfrm>
              <a:off x="2525400" y="967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6"/>
            <p:cNvSpPr/>
            <p:nvPr/>
          </p:nvSpPr>
          <p:spPr>
            <a:xfrm>
              <a:off x="2292850" y="1350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6"/>
            <p:cNvSpPr/>
            <p:nvPr/>
          </p:nvSpPr>
          <p:spPr>
            <a:xfrm>
              <a:off x="2779950" y="923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6"/>
            <p:cNvSpPr/>
            <p:nvPr/>
          </p:nvSpPr>
          <p:spPr>
            <a:xfrm>
              <a:off x="3086950" y="5481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6"/>
            <p:cNvSpPr/>
            <p:nvPr/>
          </p:nvSpPr>
          <p:spPr>
            <a:xfrm>
              <a:off x="2854425" y="7092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6"/>
            <p:cNvSpPr/>
            <p:nvPr/>
          </p:nvSpPr>
          <p:spPr>
            <a:xfrm>
              <a:off x="1967625" y="14440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6"/>
            <p:cNvSpPr/>
            <p:nvPr/>
          </p:nvSpPr>
          <p:spPr>
            <a:xfrm>
              <a:off x="1424300" y="101322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6"/>
            <p:cNvSpPr/>
            <p:nvPr/>
          </p:nvSpPr>
          <p:spPr>
            <a:xfrm>
              <a:off x="1719900" y="108390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6"/>
            <p:cNvSpPr/>
            <p:nvPr/>
          </p:nvSpPr>
          <p:spPr>
            <a:xfrm>
              <a:off x="2843025" y="49955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6"/>
            <p:cNvSpPr/>
            <p:nvPr/>
          </p:nvSpPr>
          <p:spPr>
            <a:xfrm>
              <a:off x="1463825" y="14767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6"/>
            <p:cNvSpPr/>
            <p:nvPr/>
          </p:nvSpPr>
          <p:spPr>
            <a:xfrm>
              <a:off x="1924325" y="1191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6"/>
            <p:cNvSpPr/>
            <p:nvPr/>
          </p:nvSpPr>
          <p:spPr>
            <a:xfrm>
              <a:off x="1912925" y="8969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6"/>
            <p:cNvSpPr/>
            <p:nvPr/>
          </p:nvSpPr>
          <p:spPr>
            <a:xfrm>
              <a:off x="1605150" y="1197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6"/>
            <p:cNvSpPr/>
            <p:nvPr/>
          </p:nvSpPr>
          <p:spPr>
            <a:xfrm>
              <a:off x="2583150" y="108617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6"/>
            <p:cNvSpPr/>
            <p:nvPr/>
          </p:nvSpPr>
          <p:spPr>
            <a:xfrm>
              <a:off x="1608950" y="1570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6"/>
            <p:cNvSpPr/>
            <p:nvPr/>
          </p:nvSpPr>
          <p:spPr>
            <a:xfrm>
              <a:off x="1942550" y="539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6"/>
            <p:cNvSpPr/>
            <p:nvPr/>
          </p:nvSpPr>
          <p:spPr>
            <a:xfrm>
              <a:off x="2779950" y="13475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6"/>
            <p:cNvSpPr/>
            <p:nvPr/>
          </p:nvSpPr>
          <p:spPr>
            <a:xfrm>
              <a:off x="1224450" y="827800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6"/>
            <p:cNvSpPr/>
            <p:nvPr/>
          </p:nvSpPr>
          <p:spPr>
            <a:xfrm>
              <a:off x="488875" y="10223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6"/>
            <p:cNvSpPr/>
            <p:nvPr/>
          </p:nvSpPr>
          <p:spPr>
            <a:xfrm>
              <a:off x="693300" y="956225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6"/>
            <p:cNvSpPr/>
            <p:nvPr/>
          </p:nvSpPr>
          <p:spPr>
            <a:xfrm>
              <a:off x="848300" y="1102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6"/>
            <p:cNvSpPr/>
            <p:nvPr/>
          </p:nvSpPr>
          <p:spPr>
            <a:xfrm>
              <a:off x="1039050" y="107402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6"/>
            <p:cNvSpPr/>
            <p:nvPr/>
          </p:nvSpPr>
          <p:spPr>
            <a:xfrm>
              <a:off x="645425" y="25041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6"/>
            <p:cNvSpPr/>
            <p:nvPr/>
          </p:nvSpPr>
          <p:spPr>
            <a:xfrm>
              <a:off x="2251075" y="703200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6"/>
            <p:cNvSpPr/>
            <p:nvPr/>
          </p:nvSpPr>
          <p:spPr>
            <a:xfrm>
              <a:off x="806500" y="2165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6"/>
            <p:cNvSpPr/>
            <p:nvPr/>
          </p:nvSpPr>
          <p:spPr>
            <a:xfrm>
              <a:off x="876425" y="11743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6"/>
            <p:cNvSpPr/>
            <p:nvPr/>
          </p:nvSpPr>
          <p:spPr>
            <a:xfrm>
              <a:off x="653025" y="58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6"/>
            <p:cNvSpPr/>
            <p:nvPr/>
          </p:nvSpPr>
          <p:spPr>
            <a:xfrm>
              <a:off x="280675" y="72827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6"/>
            <p:cNvSpPr/>
            <p:nvPr/>
          </p:nvSpPr>
          <p:spPr>
            <a:xfrm>
              <a:off x="352850" y="5626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6"/>
            <p:cNvSpPr/>
            <p:nvPr/>
          </p:nvSpPr>
          <p:spPr>
            <a:xfrm>
              <a:off x="615775" y="629475"/>
              <a:ext cx="13700" cy="12200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6"/>
            <p:cNvSpPr/>
            <p:nvPr/>
          </p:nvSpPr>
          <p:spPr>
            <a:xfrm>
              <a:off x="906825" y="3757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6"/>
            <p:cNvSpPr/>
            <p:nvPr/>
          </p:nvSpPr>
          <p:spPr>
            <a:xfrm>
              <a:off x="7275475" y="421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6"/>
            <p:cNvSpPr/>
            <p:nvPr/>
          </p:nvSpPr>
          <p:spPr>
            <a:xfrm>
              <a:off x="555750" y="3765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6"/>
            <p:cNvSpPr/>
            <p:nvPr/>
          </p:nvSpPr>
          <p:spPr>
            <a:xfrm>
              <a:off x="647700" y="29235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6"/>
            <p:cNvSpPr/>
            <p:nvPr/>
          </p:nvSpPr>
          <p:spPr>
            <a:xfrm>
              <a:off x="351325" y="39243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6"/>
            <p:cNvSpPr/>
            <p:nvPr/>
          </p:nvSpPr>
          <p:spPr>
            <a:xfrm>
              <a:off x="697850" y="35315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6"/>
            <p:cNvSpPr/>
            <p:nvPr/>
          </p:nvSpPr>
          <p:spPr>
            <a:xfrm>
              <a:off x="732050" y="31994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6"/>
            <p:cNvSpPr/>
            <p:nvPr/>
          </p:nvSpPr>
          <p:spPr>
            <a:xfrm>
              <a:off x="314850" y="3972225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6"/>
            <p:cNvSpPr/>
            <p:nvPr/>
          </p:nvSpPr>
          <p:spPr>
            <a:xfrm>
              <a:off x="529150" y="3017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6"/>
            <p:cNvSpPr/>
            <p:nvPr/>
          </p:nvSpPr>
          <p:spPr>
            <a:xfrm>
              <a:off x="298150" y="32708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6"/>
            <p:cNvSpPr/>
            <p:nvPr/>
          </p:nvSpPr>
          <p:spPr>
            <a:xfrm>
              <a:off x="291300" y="3027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6"/>
            <p:cNvSpPr/>
            <p:nvPr/>
          </p:nvSpPr>
          <p:spPr>
            <a:xfrm>
              <a:off x="364250" y="33901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6"/>
            <p:cNvSpPr/>
            <p:nvPr/>
          </p:nvSpPr>
          <p:spPr>
            <a:xfrm>
              <a:off x="7055100" y="38871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6"/>
            <p:cNvSpPr/>
            <p:nvPr/>
          </p:nvSpPr>
          <p:spPr>
            <a:xfrm>
              <a:off x="7236725" y="3681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6"/>
            <p:cNvSpPr/>
            <p:nvPr/>
          </p:nvSpPr>
          <p:spPr>
            <a:xfrm>
              <a:off x="327775" y="34380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6"/>
            <p:cNvSpPr/>
            <p:nvPr/>
          </p:nvSpPr>
          <p:spPr>
            <a:xfrm>
              <a:off x="3290600" y="5041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6"/>
            <p:cNvSpPr/>
            <p:nvPr/>
          </p:nvSpPr>
          <p:spPr>
            <a:xfrm>
              <a:off x="4995800" y="10109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6"/>
            <p:cNvSpPr/>
            <p:nvPr/>
          </p:nvSpPr>
          <p:spPr>
            <a:xfrm>
              <a:off x="6143250" y="1058825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6"/>
            <p:cNvSpPr/>
            <p:nvPr/>
          </p:nvSpPr>
          <p:spPr>
            <a:xfrm>
              <a:off x="5658425" y="782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6"/>
            <p:cNvSpPr/>
            <p:nvPr/>
          </p:nvSpPr>
          <p:spPr>
            <a:xfrm>
              <a:off x="5652350" y="969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6"/>
            <p:cNvSpPr/>
            <p:nvPr/>
          </p:nvSpPr>
          <p:spPr>
            <a:xfrm>
              <a:off x="3344550" y="1516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6"/>
            <p:cNvSpPr/>
            <p:nvPr/>
          </p:nvSpPr>
          <p:spPr>
            <a:xfrm>
              <a:off x="5385625" y="84225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6"/>
            <p:cNvSpPr/>
            <p:nvPr/>
          </p:nvSpPr>
          <p:spPr>
            <a:xfrm>
              <a:off x="5396275" y="5314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6"/>
            <p:cNvSpPr/>
            <p:nvPr/>
          </p:nvSpPr>
          <p:spPr>
            <a:xfrm>
              <a:off x="5099150" y="846800"/>
              <a:ext cx="25850" cy="2587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6"/>
            <p:cNvSpPr/>
            <p:nvPr/>
          </p:nvSpPr>
          <p:spPr>
            <a:xfrm>
              <a:off x="4022375" y="6530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6"/>
            <p:cNvSpPr/>
            <p:nvPr/>
          </p:nvSpPr>
          <p:spPr>
            <a:xfrm>
              <a:off x="4644725" y="6538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6"/>
            <p:cNvSpPr/>
            <p:nvPr/>
          </p:nvSpPr>
          <p:spPr>
            <a:xfrm>
              <a:off x="5827125" y="4919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6"/>
            <p:cNvSpPr/>
            <p:nvPr/>
          </p:nvSpPr>
          <p:spPr>
            <a:xfrm>
              <a:off x="6405400" y="6834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6"/>
            <p:cNvSpPr/>
            <p:nvPr/>
          </p:nvSpPr>
          <p:spPr>
            <a:xfrm>
              <a:off x="6020125" y="6203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6"/>
            <p:cNvSpPr/>
            <p:nvPr/>
          </p:nvSpPr>
          <p:spPr>
            <a:xfrm>
              <a:off x="4245025" y="6788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6"/>
            <p:cNvSpPr/>
            <p:nvPr/>
          </p:nvSpPr>
          <p:spPr>
            <a:xfrm>
              <a:off x="4746550" y="1112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6"/>
            <p:cNvSpPr/>
            <p:nvPr/>
          </p:nvSpPr>
          <p:spPr>
            <a:xfrm>
              <a:off x="5862825" y="68115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6"/>
            <p:cNvSpPr/>
            <p:nvPr/>
          </p:nvSpPr>
          <p:spPr>
            <a:xfrm>
              <a:off x="5884875" y="936475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6"/>
            <p:cNvSpPr/>
            <p:nvPr/>
          </p:nvSpPr>
          <p:spPr>
            <a:xfrm>
              <a:off x="6180475" y="627950"/>
              <a:ext cx="12175" cy="12950"/>
            </a:xfrm>
            <a:custGeom>
              <a:avLst/>
              <a:gdLst/>
              <a:ahLst/>
              <a:cxnLst/>
              <a:rect l="l" t="t" r="r" b="b"/>
              <a:pathLst>
                <a:path w="487" h="518" extrusionOk="0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6"/>
            <p:cNvSpPr/>
            <p:nvPr/>
          </p:nvSpPr>
          <p:spPr>
            <a:xfrm>
              <a:off x="5481375" y="7693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6"/>
            <p:cNvSpPr/>
            <p:nvPr/>
          </p:nvSpPr>
          <p:spPr>
            <a:xfrm>
              <a:off x="4619650" y="1207000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6"/>
            <p:cNvSpPr/>
            <p:nvPr/>
          </p:nvSpPr>
          <p:spPr>
            <a:xfrm>
              <a:off x="4659175" y="763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6"/>
            <p:cNvSpPr/>
            <p:nvPr/>
          </p:nvSpPr>
          <p:spPr>
            <a:xfrm>
              <a:off x="4497300" y="819450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6"/>
            <p:cNvSpPr/>
            <p:nvPr/>
          </p:nvSpPr>
          <p:spPr>
            <a:xfrm>
              <a:off x="6083975" y="13620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6"/>
            <p:cNvSpPr/>
            <p:nvPr/>
          </p:nvSpPr>
          <p:spPr>
            <a:xfrm>
              <a:off x="4670575" y="9934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6"/>
            <p:cNvSpPr/>
            <p:nvPr/>
          </p:nvSpPr>
          <p:spPr>
            <a:xfrm>
              <a:off x="5215400" y="701675"/>
              <a:ext cx="12200" cy="12175"/>
            </a:xfrm>
            <a:custGeom>
              <a:avLst/>
              <a:gdLst/>
              <a:ahLst/>
              <a:cxnLst/>
              <a:rect l="l" t="t" r="r" b="b"/>
              <a:pathLst>
                <a:path w="488" h="487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6"/>
            <p:cNvSpPr/>
            <p:nvPr/>
          </p:nvSpPr>
          <p:spPr>
            <a:xfrm>
              <a:off x="6818775" y="9311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6"/>
            <p:cNvSpPr/>
            <p:nvPr/>
          </p:nvSpPr>
          <p:spPr>
            <a:xfrm>
              <a:off x="7305125" y="549700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6"/>
            <p:cNvSpPr/>
            <p:nvPr/>
          </p:nvSpPr>
          <p:spPr>
            <a:xfrm>
              <a:off x="7207100" y="643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6"/>
            <p:cNvSpPr/>
            <p:nvPr/>
          </p:nvSpPr>
          <p:spPr>
            <a:xfrm>
              <a:off x="7170625" y="1497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6"/>
            <p:cNvSpPr/>
            <p:nvPr/>
          </p:nvSpPr>
          <p:spPr>
            <a:xfrm>
              <a:off x="6975325" y="121612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6"/>
            <p:cNvSpPr/>
            <p:nvPr/>
          </p:nvSpPr>
          <p:spPr>
            <a:xfrm>
              <a:off x="6742025" y="5816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6"/>
            <p:cNvSpPr/>
            <p:nvPr/>
          </p:nvSpPr>
          <p:spPr>
            <a:xfrm>
              <a:off x="6898575" y="19676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6"/>
            <p:cNvSpPr/>
            <p:nvPr/>
          </p:nvSpPr>
          <p:spPr>
            <a:xfrm>
              <a:off x="6875025" y="15079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6"/>
            <p:cNvSpPr/>
            <p:nvPr/>
          </p:nvSpPr>
          <p:spPr>
            <a:xfrm>
              <a:off x="6900850" y="2232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6"/>
            <p:cNvSpPr/>
            <p:nvPr/>
          </p:nvSpPr>
          <p:spPr>
            <a:xfrm>
              <a:off x="510150" y="21067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6"/>
            <p:cNvSpPr/>
            <p:nvPr/>
          </p:nvSpPr>
          <p:spPr>
            <a:xfrm>
              <a:off x="405300" y="18719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6"/>
            <p:cNvSpPr/>
            <p:nvPr/>
          </p:nvSpPr>
          <p:spPr>
            <a:xfrm>
              <a:off x="401500" y="19760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6"/>
            <p:cNvSpPr/>
            <p:nvPr/>
          </p:nvSpPr>
          <p:spPr>
            <a:xfrm>
              <a:off x="741925" y="1534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6"/>
            <p:cNvSpPr/>
            <p:nvPr/>
          </p:nvSpPr>
          <p:spPr>
            <a:xfrm>
              <a:off x="2335425" y="180427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6"/>
            <p:cNvSpPr/>
            <p:nvPr/>
          </p:nvSpPr>
          <p:spPr>
            <a:xfrm>
              <a:off x="264700" y="2153825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6"/>
            <p:cNvSpPr/>
            <p:nvPr/>
          </p:nvSpPr>
          <p:spPr>
            <a:xfrm>
              <a:off x="444050" y="148207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6"/>
            <p:cNvSpPr/>
            <p:nvPr/>
          </p:nvSpPr>
          <p:spPr>
            <a:xfrm>
              <a:off x="741925" y="16363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6"/>
            <p:cNvSpPr/>
            <p:nvPr/>
          </p:nvSpPr>
          <p:spPr>
            <a:xfrm>
              <a:off x="1114275" y="13893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6"/>
            <p:cNvSpPr/>
            <p:nvPr/>
          </p:nvSpPr>
          <p:spPr>
            <a:xfrm>
              <a:off x="565625" y="1643175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6"/>
            <p:cNvSpPr/>
            <p:nvPr/>
          </p:nvSpPr>
          <p:spPr>
            <a:xfrm>
              <a:off x="450125" y="26637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6"/>
            <p:cNvSpPr/>
            <p:nvPr/>
          </p:nvSpPr>
          <p:spPr>
            <a:xfrm>
              <a:off x="902250" y="1643925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6"/>
            <p:cNvSpPr/>
            <p:nvPr/>
          </p:nvSpPr>
          <p:spPr>
            <a:xfrm>
              <a:off x="260150" y="17275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6"/>
            <p:cNvSpPr/>
            <p:nvPr/>
          </p:nvSpPr>
          <p:spPr>
            <a:xfrm>
              <a:off x="317150" y="44114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6"/>
            <p:cNvSpPr/>
            <p:nvPr/>
          </p:nvSpPr>
          <p:spPr>
            <a:xfrm>
              <a:off x="710000" y="13339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6"/>
            <p:cNvSpPr/>
            <p:nvPr/>
          </p:nvSpPr>
          <p:spPr>
            <a:xfrm>
              <a:off x="406050" y="23726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6"/>
            <p:cNvSpPr/>
            <p:nvPr/>
          </p:nvSpPr>
          <p:spPr>
            <a:xfrm>
              <a:off x="1032200" y="561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6"/>
            <p:cNvSpPr/>
            <p:nvPr/>
          </p:nvSpPr>
          <p:spPr>
            <a:xfrm>
              <a:off x="7012550" y="16599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6"/>
            <p:cNvSpPr/>
            <p:nvPr/>
          </p:nvSpPr>
          <p:spPr>
            <a:xfrm>
              <a:off x="7330950" y="16067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6"/>
            <p:cNvSpPr/>
            <p:nvPr/>
          </p:nvSpPr>
          <p:spPr>
            <a:xfrm>
              <a:off x="7109825" y="11424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6"/>
            <p:cNvSpPr/>
            <p:nvPr/>
          </p:nvSpPr>
          <p:spPr>
            <a:xfrm>
              <a:off x="7294475" y="13787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6"/>
            <p:cNvSpPr/>
            <p:nvPr/>
          </p:nvSpPr>
          <p:spPr>
            <a:xfrm>
              <a:off x="6552825" y="1257150"/>
              <a:ext cx="25850" cy="25850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6"/>
            <p:cNvSpPr/>
            <p:nvPr/>
          </p:nvSpPr>
          <p:spPr>
            <a:xfrm>
              <a:off x="7284600" y="1005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6"/>
            <p:cNvSpPr/>
            <p:nvPr/>
          </p:nvSpPr>
          <p:spPr>
            <a:xfrm>
              <a:off x="7193400" y="26728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6"/>
            <p:cNvSpPr/>
            <p:nvPr/>
          </p:nvSpPr>
          <p:spPr>
            <a:xfrm>
              <a:off x="7316500" y="9577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6"/>
            <p:cNvSpPr/>
            <p:nvPr/>
          </p:nvSpPr>
          <p:spPr>
            <a:xfrm>
              <a:off x="321700" y="93000"/>
              <a:ext cx="7202275" cy="3167250"/>
            </a:xfrm>
            <a:custGeom>
              <a:avLst/>
              <a:gdLst/>
              <a:ahLst/>
              <a:cxnLst/>
              <a:rect l="l" t="t" r="r" b="b"/>
              <a:pathLst>
                <a:path w="288091" h="126690" extrusionOk="0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6"/>
            <p:cNvSpPr/>
            <p:nvPr/>
          </p:nvSpPr>
          <p:spPr>
            <a:xfrm>
              <a:off x="116525" y="83125"/>
              <a:ext cx="7355800" cy="3179400"/>
            </a:xfrm>
            <a:custGeom>
              <a:avLst/>
              <a:gdLst/>
              <a:ahLst/>
              <a:cxnLst/>
              <a:rect l="l" t="t" r="r" b="b"/>
              <a:pathLst>
                <a:path w="294232" h="127176" extrusionOk="0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6"/>
            <p:cNvSpPr/>
            <p:nvPr/>
          </p:nvSpPr>
          <p:spPr>
            <a:xfrm>
              <a:off x="326250" y="3390150"/>
              <a:ext cx="360975" cy="210525"/>
            </a:xfrm>
            <a:custGeom>
              <a:avLst/>
              <a:gdLst/>
              <a:ahLst/>
              <a:cxnLst/>
              <a:rect l="l" t="t" r="r" b="b"/>
              <a:pathLst>
                <a:path w="14439" h="8421" extrusionOk="0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6"/>
            <p:cNvSpPr/>
            <p:nvPr/>
          </p:nvSpPr>
          <p:spPr>
            <a:xfrm>
              <a:off x="377175" y="33802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6"/>
            <p:cNvSpPr/>
            <p:nvPr/>
          </p:nvSpPr>
          <p:spPr>
            <a:xfrm>
              <a:off x="675050" y="35315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6"/>
            <p:cNvSpPr/>
            <p:nvPr/>
          </p:nvSpPr>
          <p:spPr>
            <a:xfrm>
              <a:off x="314850" y="35869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6"/>
            <p:cNvSpPr/>
            <p:nvPr/>
          </p:nvSpPr>
          <p:spPr>
            <a:xfrm>
              <a:off x="3022350" y="10291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6"/>
            <p:cNvSpPr/>
            <p:nvPr/>
          </p:nvSpPr>
          <p:spPr>
            <a:xfrm>
              <a:off x="4840025" y="15770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6"/>
            <p:cNvSpPr/>
            <p:nvPr/>
          </p:nvSpPr>
          <p:spPr>
            <a:xfrm>
              <a:off x="4408400" y="7966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6"/>
            <p:cNvSpPr/>
            <p:nvPr/>
          </p:nvSpPr>
          <p:spPr>
            <a:xfrm>
              <a:off x="4847625" y="13521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6"/>
            <p:cNvSpPr/>
            <p:nvPr/>
          </p:nvSpPr>
          <p:spPr>
            <a:xfrm>
              <a:off x="4903850" y="1082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6"/>
            <p:cNvSpPr/>
            <p:nvPr/>
          </p:nvSpPr>
          <p:spPr>
            <a:xfrm>
              <a:off x="5694150" y="13909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6"/>
            <p:cNvSpPr/>
            <p:nvPr/>
          </p:nvSpPr>
          <p:spPr>
            <a:xfrm>
              <a:off x="5516325" y="1629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6"/>
            <p:cNvSpPr/>
            <p:nvPr/>
          </p:nvSpPr>
          <p:spPr>
            <a:xfrm>
              <a:off x="5972250" y="135670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6"/>
            <p:cNvSpPr/>
            <p:nvPr/>
          </p:nvSpPr>
          <p:spPr>
            <a:xfrm>
              <a:off x="5958575" y="5086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6"/>
            <p:cNvSpPr/>
            <p:nvPr/>
          </p:nvSpPr>
          <p:spPr>
            <a:xfrm>
              <a:off x="6366650" y="5345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6"/>
            <p:cNvSpPr/>
            <p:nvPr/>
          </p:nvSpPr>
          <p:spPr>
            <a:xfrm>
              <a:off x="5844600" y="177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6"/>
            <p:cNvSpPr/>
            <p:nvPr/>
          </p:nvSpPr>
          <p:spPr>
            <a:xfrm>
              <a:off x="6049000" y="203452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6"/>
            <p:cNvSpPr/>
            <p:nvPr/>
          </p:nvSpPr>
          <p:spPr>
            <a:xfrm>
              <a:off x="6694150" y="2762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6"/>
            <p:cNvSpPr/>
            <p:nvPr/>
          </p:nvSpPr>
          <p:spPr>
            <a:xfrm>
              <a:off x="6564975" y="29046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6"/>
            <p:cNvSpPr/>
            <p:nvPr/>
          </p:nvSpPr>
          <p:spPr>
            <a:xfrm>
              <a:off x="6713150" y="3058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6"/>
            <p:cNvSpPr/>
            <p:nvPr/>
          </p:nvSpPr>
          <p:spPr>
            <a:xfrm>
              <a:off x="7274725" y="29342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6"/>
            <p:cNvSpPr/>
            <p:nvPr/>
          </p:nvSpPr>
          <p:spPr>
            <a:xfrm>
              <a:off x="5814975" y="20732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6"/>
            <p:cNvSpPr/>
            <p:nvPr/>
          </p:nvSpPr>
          <p:spPr>
            <a:xfrm>
              <a:off x="6249625" y="226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6"/>
            <p:cNvSpPr/>
            <p:nvPr/>
          </p:nvSpPr>
          <p:spPr>
            <a:xfrm>
              <a:off x="1756375" y="17723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6"/>
            <p:cNvSpPr/>
            <p:nvPr/>
          </p:nvSpPr>
          <p:spPr>
            <a:xfrm>
              <a:off x="1823250" y="18810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6"/>
            <p:cNvSpPr/>
            <p:nvPr/>
          </p:nvSpPr>
          <p:spPr>
            <a:xfrm>
              <a:off x="7180500" y="3434225"/>
              <a:ext cx="106400" cy="78300"/>
            </a:xfrm>
            <a:custGeom>
              <a:avLst/>
              <a:gdLst/>
              <a:ahLst/>
              <a:cxnLst/>
              <a:rect l="l" t="t" r="r" b="b"/>
              <a:pathLst>
                <a:path w="4256" h="3132" extrusionOk="0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6"/>
            <p:cNvSpPr/>
            <p:nvPr/>
          </p:nvSpPr>
          <p:spPr>
            <a:xfrm>
              <a:off x="7169100" y="3498050"/>
              <a:ext cx="25100" cy="24425"/>
            </a:xfrm>
            <a:custGeom>
              <a:avLst/>
              <a:gdLst/>
              <a:ahLst/>
              <a:cxnLst/>
              <a:rect l="l" t="t" r="r" b="b"/>
              <a:pathLst>
                <a:path w="1004" h="977" extrusionOk="0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6"/>
            <p:cNvSpPr/>
            <p:nvPr/>
          </p:nvSpPr>
          <p:spPr>
            <a:xfrm>
              <a:off x="7273950" y="3422075"/>
              <a:ext cx="24350" cy="24425"/>
            </a:xfrm>
            <a:custGeom>
              <a:avLst/>
              <a:gdLst/>
              <a:ahLst/>
              <a:cxnLst/>
              <a:rect l="l" t="t" r="r" b="b"/>
              <a:pathLst>
                <a:path w="974" h="977" extrusionOk="0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6"/>
            <p:cNvSpPr/>
            <p:nvPr/>
          </p:nvSpPr>
          <p:spPr>
            <a:xfrm>
              <a:off x="1498025" y="23308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6"/>
            <p:cNvSpPr/>
            <p:nvPr/>
          </p:nvSpPr>
          <p:spPr>
            <a:xfrm>
              <a:off x="893900" y="21158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6"/>
            <p:cNvSpPr/>
            <p:nvPr/>
          </p:nvSpPr>
          <p:spPr>
            <a:xfrm>
              <a:off x="473675" y="1927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6"/>
            <p:cNvSpPr/>
            <p:nvPr/>
          </p:nvSpPr>
          <p:spPr>
            <a:xfrm>
              <a:off x="760925" y="7715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6"/>
            <p:cNvSpPr/>
            <p:nvPr/>
          </p:nvSpPr>
          <p:spPr>
            <a:xfrm>
              <a:off x="670500" y="20124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6"/>
            <p:cNvSpPr/>
            <p:nvPr/>
          </p:nvSpPr>
          <p:spPr>
            <a:xfrm>
              <a:off x="696325" y="24463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6"/>
            <p:cNvSpPr/>
            <p:nvPr/>
          </p:nvSpPr>
          <p:spPr>
            <a:xfrm>
              <a:off x="1080825" y="27928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6"/>
            <p:cNvSpPr/>
            <p:nvPr/>
          </p:nvSpPr>
          <p:spPr>
            <a:xfrm>
              <a:off x="1358950" y="28058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6"/>
            <p:cNvSpPr/>
            <p:nvPr/>
          </p:nvSpPr>
          <p:spPr>
            <a:xfrm>
              <a:off x="2108200" y="15763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6"/>
            <p:cNvSpPr/>
            <p:nvPr/>
          </p:nvSpPr>
          <p:spPr>
            <a:xfrm>
              <a:off x="2468400" y="1520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6"/>
            <p:cNvSpPr/>
            <p:nvPr/>
          </p:nvSpPr>
          <p:spPr>
            <a:xfrm>
              <a:off x="1943300" y="1340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6"/>
            <p:cNvSpPr/>
            <p:nvPr/>
          </p:nvSpPr>
          <p:spPr>
            <a:xfrm>
              <a:off x="1476725" y="964600"/>
              <a:ext cx="25125" cy="24325"/>
            </a:xfrm>
            <a:custGeom>
              <a:avLst/>
              <a:gdLst/>
              <a:ahLst/>
              <a:cxnLst/>
              <a:rect l="l" t="t" r="r" b="b"/>
              <a:pathLst>
                <a:path w="1005" h="973" extrusionOk="0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6"/>
            <p:cNvSpPr/>
            <p:nvPr/>
          </p:nvSpPr>
          <p:spPr>
            <a:xfrm>
              <a:off x="1476725" y="123055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6"/>
            <p:cNvSpPr/>
            <p:nvPr/>
          </p:nvSpPr>
          <p:spPr>
            <a:xfrm>
              <a:off x="1259400" y="166597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6"/>
            <p:cNvSpPr/>
            <p:nvPr/>
          </p:nvSpPr>
          <p:spPr>
            <a:xfrm>
              <a:off x="4067975" y="835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6"/>
            <p:cNvSpPr/>
            <p:nvPr/>
          </p:nvSpPr>
          <p:spPr>
            <a:xfrm>
              <a:off x="3581650" y="6606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6"/>
            <p:cNvSpPr/>
            <p:nvPr/>
          </p:nvSpPr>
          <p:spPr>
            <a:xfrm>
              <a:off x="2974475" y="6446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6"/>
            <p:cNvSpPr/>
            <p:nvPr/>
          </p:nvSpPr>
          <p:spPr>
            <a:xfrm>
              <a:off x="2615825" y="9425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6"/>
            <p:cNvSpPr/>
            <p:nvPr/>
          </p:nvSpPr>
          <p:spPr>
            <a:xfrm>
              <a:off x="2124925" y="6880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6"/>
            <p:cNvSpPr/>
            <p:nvPr/>
          </p:nvSpPr>
          <p:spPr>
            <a:xfrm>
              <a:off x="1798925" y="9068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6"/>
            <p:cNvSpPr/>
            <p:nvPr/>
          </p:nvSpPr>
          <p:spPr>
            <a:xfrm>
              <a:off x="2349850" y="1263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6"/>
            <p:cNvSpPr/>
            <p:nvPr/>
          </p:nvSpPr>
          <p:spPr>
            <a:xfrm>
              <a:off x="2489675" y="5876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6"/>
            <p:cNvSpPr/>
            <p:nvPr/>
          </p:nvSpPr>
          <p:spPr>
            <a:xfrm>
              <a:off x="2751075" y="536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6"/>
            <p:cNvSpPr/>
            <p:nvPr/>
          </p:nvSpPr>
          <p:spPr>
            <a:xfrm>
              <a:off x="2039825" y="554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6"/>
            <p:cNvSpPr/>
            <p:nvPr/>
          </p:nvSpPr>
          <p:spPr>
            <a:xfrm>
              <a:off x="1602875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6"/>
            <p:cNvSpPr/>
            <p:nvPr/>
          </p:nvSpPr>
          <p:spPr>
            <a:xfrm>
              <a:off x="1769300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6"/>
            <p:cNvSpPr/>
            <p:nvPr/>
          </p:nvSpPr>
          <p:spPr>
            <a:xfrm>
              <a:off x="1365800" y="592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6"/>
            <p:cNvSpPr/>
            <p:nvPr/>
          </p:nvSpPr>
          <p:spPr>
            <a:xfrm>
              <a:off x="1115025" y="52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6"/>
            <p:cNvSpPr/>
            <p:nvPr/>
          </p:nvSpPr>
          <p:spPr>
            <a:xfrm>
              <a:off x="1210025" y="8772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6"/>
            <p:cNvSpPr/>
            <p:nvPr/>
          </p:nvSpPr>
          <p:spPr>
            <a:xfrm>
              <a:off x="839200" y="1416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6"/>
            <p:cNvSpPr/>
            <p:nvPr/>
          </p:nvSpPr>
          <p:spPr>
            <a:xfrm>
              <a:off x="1118075" y="146460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6"/>
            <p:cNvSpPr/>
            <p:nvPr/>
          </p:nvSpPr>
          <p:spPr>
            <a:xfrm>
              <a:off x="1437975" y="15763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6"/>
            <p:cNvSpPr/>
            <p:nvPr/>
          </p:nvSpPr>
          <p:spPr>
            <a:xfrm>
              <a:off x="1384025" y="20740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6"/>
            <p:cNvSpPr/>
            <p:nvPr/>
          </p:nvSpPr>
          <p:spPr>
            <a:xfrm>
              <a:off x="1049675" y="225715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6"/>
            <p:cNvSpPr/>
            <p:nvPr/>
          </p:nvSpPr>
          <p:spPr>
            <a:xfrm>
              <a:off x="571700" y="1798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6"/>
            <p:cNvSpPr/>
            <p:nvPr/>
          </p:nvSpPr>
          <p:spPr>
            <a:xfrm>
              <a:off x="310300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6"/>
            <p:cNvSpPr/>
            <p:nvPr/>
          </p:nvSpPr>
          <p:spPr>
            <a:xfrm>
              <a:off x="719125" y="805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6"/>
            <p:cNvSpPr/>
            <p:nvPr/>
          </p:nvSpPr>
          <p:spPr>
            <a:xfrm>
              <a:off x="583875" y="499550"/>
              <a:ext cx="25100" cy="23575"/>
            </a:xfrm>
            <a:custGeom>
              <a:avLst/>
              <a:gdLst/>
              <a:ahLst/>
              <a:cxnLst/>
              <a:rect l="l" t="t" r="r" b="b"/>
              <a:pathLst>
                <a:path w="1004" h="943" extrusionOk="0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6"/>
            <p:cNvSpPr/>
            <p:nvPr/>
          </p:nvSpPr>
          <p:spPr>
            <a:xfrm>
              <a:off x="333850" y="563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6"/>
            <p:cNvSpPr/>
            <p:nvPr/>
          </p:nvSpPr>
          <p:spPr>
            <a:xfrm>
              <a:off x="302700" y="1090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6"/>
            <p:cNvSpPr/>
            <p:nvPr/>
          </p:nvSpPr>
          <p:spPr>
            <a:xfrm>
              <a:off x="782200" y="2256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6"/>
            <p:cNvSpPr/>
            <p:nvPr/>
          </p:nvSpPr>
          <p:spPr>
            <a:xfrm>
              <a:off x="852875" y="2645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6"/>
            <p:cNvSpPr/>
            <p:nvPr/>
          </p:nvSpPr>
          <p:spPr>
            <a:xfrm>
              <a:off x="332350" y="27807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6"/>
            <p:cNvSpPr/>
            <p:nvPr/>
          </p:nvSpPr>
          <p:spPr>
            <a:xfrm>
              <a:off x="535225" y="3108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6"/>
            <p:cNvSpPr/>
            <p:nvPr/>
          </p:nvSpPr>
          <p:spPr>
            <a:xfrm>
              <a:off x="684925" y="304290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6"/>
            <p:cNvSpPr/>
            <p:nvPr/>
          </p:nvSpPr>
          <p:spPr>
            <a:xfrm>
              <a:off x="368050" y="2058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6"/>
            <p:cNvSpPr/>
            <p:nvPr/>
          </p:nvSpPr>
          <p:spPr>
            <a:xfrm>
              <a:off x="1259400" y="24342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6"/>
            <p:cNvSpPr/>
            <p:nvPr/>
          </p:nvSpPr>
          <p:spPr>
            <a:xfrm>
              <a:off x="1004075" y="2611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6"/>
            <p:cNvSpPr/>
            <p:nvPr/>
          </p:nvSpPr>
          <p:spPr>
            <a:xfrm>
              <a:off x="966100" y="18931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6"/>
            <p:cNvSpPr/>
            <p:nvPr/>
          </p:nvSpPr>
          <p:spPr>
            <a:xfrm>
              <a:off x="1721425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6"/>
            <p:cNvSpPr/>
            <p:nvPr/>
          </p:nvSpPr>
          <p:spPr>
            <a:xfrm>
              <a:off x="2675100" y="1223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6"/>
            <p:cNvSpPr/>
            <p:nvPr/>
          </p:nvSpPr>
          <p:spPr>
            <a:xfrm>
              <a:off x="3080875" y="14501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6"/>
            <p:cNvSpPr/>
            <p:nvPr/>
          </p:nvSpPr>
          <p:spPr>
            <a:xfrm>
              <a:off x="3642425" y="13817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6"/>
            <p:cNvSpPr/>
            <p:nvPr/>
          </p:nvSpPr>
          <p:spPr>
            <a:xfrm>
              <a:off x="4980600" y="14798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6"/>
            <p:cNvSpPr/>
            <p:nvPr/>
          </p:nvSpPr>
          <p:spPr>
            <a:xfrm>
              <a:off x="5121175" y="14615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6"/>
            <p:cNvSpPr/>
            <p:nvPr/>
          </p:nvSpPr>
          <p:spPr>
            <a:xfrm>
              <a:off x="5098375" y="16553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6"/>
            <p:cNvSpPr/>
            <p:nvPr/>
          </p:nvSpPr>
          <p:spPr>
            <a:xfrm>
              <a:off x="4055825" y="11682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6"/>
            <p:cNvSpPr/>
            <p:nvPr/>
          </p:nvSpPr>
          <p:spPr>
            <a:xfrm>
              <a:off x="4523150" y="11682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6"/>
            <p:cNvSpPr/>
            <p:nvPr/>
          </p:nvSpPr>
          <p:spPr>
            <a:xfrm>
              <a:off x="4625725" y="839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6"/>
            <p:cNvSpPr/>
            <p:nvPr/>
          </p:nvSpPr>
          <p:spPr>
            <a:xfrm>
              <a:off x="4927400" y="6522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6"/>
            <p:cNvSpPr/>
            <p:nvPr/>
          </p:nvSpPr>
          <p:spPr>
            <a:xfrm>
              <a:off x="5136375" y="11682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6"/>
            <p:cNvSpPr/>
            <p:nvPr/>
          </p:nvSpPr>
          <p:spPr>
            <a:xfrm>
              <a:off x="5214650" y="1409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6"/>
            <p:cNvSpPr/>
            <p:nvPr/>
          </p:nvSpPr>
          <p:spPr>
            <a:xfrm>
              <a:off x="5928200" y="7472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6"/>
            <p:cNvSpPr/>
            <p:nvPr/>
          </p:nvSpPr>
          <p:spPr>
            <a:xfrm>
              <a:off x="5362825" y="9987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6"/>
            <p:cNvSpPr/>
            <p:nvPr/>
          </p:nvSpPr>
          <p:spPr>
            <a:xfrm>
              <a:off x="5593825" y="6788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6"/>
            <p:cNvSpPr/>
            <p:nvPr/>
          </p:nvSpPr>
          <p:spPr>
            <a:xfrm>
              <a:off x="6139450" y="500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6"/>
            <p:cNvSpPr/>
            <p:nvPr/>
          </p:nvSpPr>
          <p:spPr>
            <a:xfrm>
              <a:off x="6234425" y="6165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6"/>
            <p:cNvSpPr/>
            <p:nvPr/>
          </p:nvSpPr>
          <p:spPr>
            <a:xfrm>
              <a:off x="6222275" y="1025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6"/>
            <p:cNvSpPr/>
            <p:nvPr/>
          </p:nvSpPr>
          <p:spPr>
            <a:xfrm>
              <a:off x="6758750" y="10428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6"/>
            <p:cNvSpPr/>
            <p:nvPr/>
          </p:nvSpPr>
          <p:spPr>
            <a:xfrm>
              <a:off x="6947200" y="767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6"/>
            <p:cNvSpPr/>
            <p:nvPr/>
          </p:nvSpPr>
          <p:spPr>
            <a:xfrm>
              <a:off x="6654650" y="13445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6"/>
            <p:cNvSpPr/>
            <p:nvPr/>
          </p:nvSpPr>
          <p:spPr>
            <a:xfrm>
              <a:off x="6313450" y="1464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6"/>
            <p:cNvSpPr/>
            <p:nvPr/>
          </p:nvSpPr>
          <p:spPr>
            <a:xfrm>
              <a:off x="6168325" y="17016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6"/>
            <p:cNvSpPr/>
            <p:nvPr/>
          </p:nvSpPr>
          <p:spPr>
            <a:xfrm>
              <a:off x="6817275" y="1800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6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6"/>
            <p:cNvSpPr/>
            <p:nvPr/>
          </p:nvSpPr>
          <p:spPr>
            <a:xfrm>
              <a:off x="7004200" y="1786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6"/>
            <p:cNvSpPr/>
            <p:nvPr/>
          </p:nvSpPr>
          <p:spPr>
            <a:xfrm>
              <a:off x="7299800" y="15527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6"/>
            <p:cNvSpPr/>
            <p:nvPr/>
          </p:nvSpPr>
          <p:spPr>
            <a:xfrm>
              <a:off x="6975325" y="11241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6"/>
            <p:cNvSpPr/>
            <p:nvPr/>
          </p:nvSpPr>
          <p:spPr>
            <a:xfrm>
              <a:off x="6875025" y="15026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6"/>
            <p:cNvSpPr/>
            <p:nvPr/>
          </p:nvSpPr>
          <p:spPr>
            <a:xfrm>
              <a:off x="7341600" y="7259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6"/>
            <p:cNvSpPr/>
            <p:nvPr/>
          </p:nvSpPr>
          <p:spPr>
            <a:xfrm>
              <a:off x="7178200" y="53980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6"/>
            <p:cNvSpPr/>
            <p:nvPr/>
          </p:nvSpPr>
          <p:spPr>
            <a:xfrm>
              <a:off x="6249625" y="2268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6"/>
            <p:cNvSpPr/>
            <p:nvPr/>
          </p:nvSpPr>
          <p:spPr>
            <a:xfrm>
              <a:off x="6336250" y="2493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6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6"/>
            <p:cNvSpPr/>
            <p:nvPr/>
          </p:nvSpPr>
          <p:spPr>
            <a:xfrm>
              <a:off x="6837775" y="28878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6"/>
            <p:cNvSpPr/>
            <p:nvPr/>
          </p:nvSpPr>
          <p:spPr>
            <a:xfrm>
              <a:off x="6937325" y="3247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6"/>
            <p:cNvSpPr/>
            <p:nvPr/>
          </p:nvSpPr>
          <p:spPr>
            <a:xfrm>
              <a:off x="7221525" y="32351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6"/>
            <p:cNvSpPr/>
            <p:nvPr/>
          </p:nvSpPr>
          <p:spPr>
            <a:xfrm>
              <a:off x="6504175" y="1559575"/>
              <a:ext cx="25125" cy="24350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6"/>
            <p:cNvSpPr/>
            <p:nvPr/>
          </p:nvSpPr>
          <p:spPr>
            <a:xfrm>
              <a:off x="6504175" y="23741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6"/>
            <p:cNvSpPr/>
            <p:nvPr/>
          </p:nvSpPr>
          <p:spPr>
            <a:xfrm>
              <a:off x="5210100" y="5208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6"/>
            <p:cNvSpPr/>
            <p:nvPr/>
          </p:nvSpPr>
          <p:spPr>
            <a:xfrm>
              <a:off x="-120550" y="-115200"/>
              <a:ext cx="7728125" cy="3313125"/>
            </a:xfrm>
            <a:custGeom>
              <a:avLst/>
              <a:gdLst/>
              <a:ahLst/>
              <a:cxnLst/>
              <a:rect l="l" t="t" r="r" b="b"/>
              <a:pathLst>
                <a:path w="309125" h="132525" extrusionOk="0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6"/>
            <p:cNvSpPr/>
            <p:nvPr/>
          </p:nvSpPr>
          <p:spPr>
            <a:xfrm>
              <a:off x="4624975" y="841500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6"/>
            <p:cNvSpPr/>
            <p:nvPr/>
          </p:nvSpPr>
          <p:spPr>
            <a:xfrm>
              <a:off x="3917500" y="12959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6"/>
            <p:cNvSpPr/>
            <p:nvPr/>
          </p:nvSpPr>
          <p:spPr>
            <a:xfrm>
              <a:off x="3143950" y="6310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6"/>
            <p:cNvSpPr/>
            <p:nvPr/>
          </p:nvSpPr>
          <p:spPr>
            <a:xfrm>
              <a:off x="2674325" y="12237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6"/>
            <p:cNvSpPr/>
            <p:nvPr/>
          </p:nvSpPr>
          <p:spPr>
            <a:xfrm>
              <a:off x="2615050" y="9372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6"/>
            <p:cNvSpPr/>
            <p:nvPr/>
          </p:nvSpPr>
          <p:spPr>
            <a:xfrm>
              <a:off x="1771575" y="1265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6"/>
            <p:cNvSpPr/>
            <p:nvPr/>
          </p:nvSpPr>
          <p:spPr>
            <a:xfrm>
              <a:off x="1961550" y="15200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6"/>
            <p:cNvSpPr/>
            <p:nvPr/>
          </p:nvSpPr>
          <p:spPr>
            <a:xfrm>
              <a:off x="1475225" y="12298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6"/>
            <p:cNvSpPr/>
            <p:nvPr/>
          </p:nvSpPr>
          <p:spPr>
            <a:xfrm>
              <a:off x="1612000" y="1675075"/>
              <a:ext cx="25850" cy="26625"/>
            </a:xfrm>
            <a:custGeom>
              <a:avLst/>
              <a:gdLst/>
              <a:ahLst/>
              <a:cxnLst/>
              <a:rect l="l" t="t" r="r" b="b"/>
              <a:pathLst>
                <a:path w="103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6"/>
            <p:cNvSpPr/>
            <p:nvPr/>
          </p:nvSpPr>
          <p:spPr>
            <a:xfrm>
              <a:off x="1392400" y="19524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6"/>
            <p:cNvSpPr/>
            <p:nvPr/>
          </p:nvSpPr>
          <p:spPr>
            <a:xfrm>
              <a:off x="792825" y="2629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6"/>
            <p:cNvSpPr/>
            <p:nvPr/>
          </p:nvSpPr>
          <p:spPr>
            <a:xfrm>
              <a:off x="842225" y="2880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6"/>
            <p:cNvSpPr/>
            <p:nvPr/>
          </p:nvSpPr>
          <p:spPr>
            <a:xfrm>
              <a:off x="683400" y="304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6"/>
            <p:cNvSpPr/>
            <p:nvPr/>
          </p:nvSpPr>
          <p:spPr>
            <a:xfrm>
              <a:off x="1643150" y="19934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6"/>
            <p:cNvSpPr/>
            <p:nvPr/>
          </p:nvSpPr>
          <p:spPr>
            <a:xfrm>
              <a:off x="1236600" y="21766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6"/>
            <p:cNvSpPr/>
            <p:nvPr/>
          </p:nvSpPr>
          <p:spPr>
            <a:xfrm>
              <a:off x="5530775" y="12427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6"/>
            <p:cNvSpPr/>
            <p:nvPr/>
          </p:nvSpPr>
          <p:spPr>
            <a:xfrm>
              <a:off x="5992775" y="15717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6"/>
            <p:cNvSpPr/>
            <p:nvPr/>
          </p:nvSpPr>
          <p:spPr>
            <a:xfrm>
              <a:off x="5920600" y="1688000"/>
              <a:ext cx="26600" cy="27375"/>
            </a:xfrm>
            <a:custGeom>
              <a:avLst/>
              <a:gdLst/>
              <a:ahLst/>
              <a:cxnLst/>
              <a:rect l="l" t="t" r="r" b="b"/>
              <a:pathLst>
                <a:path w="1064" h="109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6"/>
            <p:cNvSpPr/>
            <p:nvPr/>
          </p:nvSpPr>
          <p:spPr>
            <a:xfrm>
              <a:off x="6248875" y="22685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6"/>
            <p:cNvSpPr/>
            <p:nvPr/>
          </p:nvSpPr>
          <p:spPr>
            <a:xfrm>
              <a:off x="6860575" y="19524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6"/>
            <p:cNvSpPr/>
            <p:nvPr/>
          </p:nvSpPr>
          <p:spPr>
            <a:xfrm>
              <a:off x="7002675" y="1785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6"/>
            <p:cNvSpPr/>
            <p:nvPr/>
          </p:nvSpPr>
          <p:spPr>
            <a:xfrm>
              <a:off x="7035350" y="60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6"/>
            <p:cNvSpPr/>
            <p:nvPr/>
          </p:nvSpPr>
          <p:spPr>
            <a:xfrm>
              <a:off x="7192650" y="20588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6"/>
            <p:cNvSpPr/>
            <p:nvPr/>
          </p:nvSpPr>
          <p:spPr>
            <a:xfrm>
              <a:off x="7203300" y="245777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6"/>
            <p:cNvSpPr/>
            <p:nvPr/>
          </p:nvSpPr>
          <p:spPr>
            <a:xfrm>
              <a:off x="6692650" y="276172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6"/>
            <p:cNvSpPr/>
            <p:nvPr/>
          </p:nvSpPr>
          <p:spPr>
            <a:xfrm>
              <a:off x="6397050" y="27738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6"/>
            <p:cNvSpPr/>
            <p:nvPr/>
          </p:nvSpPr>
          <p:spPr>
            <a:xfrm>
              <a:off x="5596125" y="14646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6"/>
            <p:cNvSpPr/>
            <p:nvPr/>
          </p:nvSpPr>
          <p:spPr>
            <a:xfrm>
              <a:off x="5213900" y="14030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6"/>
            <p:cNvSpPr/>
            <p:nvPr/>
          </p:nvSpPr>
          <p:spPr>
            <a:xfrm>
              <a:off x="5773175" y="12115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6"/>
            <p:cNvSpPr/>
            <p:nvPr/>
          </p:nvSpPr>
          <p:spPr>
            <a:xfrm>
              <a:off x="6165275" y="7791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6"/>
            <p:cNvSpPr/>
            <p:nvPr/>
          </p:nvSpPr>
          <p:spPr>
            <a:xfrm>
              <a:off x="6369675" y="11013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6"/>
            <p:cNvSpPr/>
            <p:nvPr/>
          </p:nvSpPr>
          <p:spPr>
            <a:xfrm>
              <a:off x="6503425" y="1559575"/>
              <a:ext cx="26625" cy="25875"/>
            </a:xfrm>
            <a:custGeom>
              <a:avLst/>
              <a:gdLst/>
              <a:ahLst/>
              <a:cxnLst/>
              <a:rect l="l" t="t" r="r" b="b"/>
              <a:pathLst>
                <a:path w="1065" h="1035" extrusionOk="0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6"/>
            <p:cNvSpPr/>
            <p:nvPr/>
          </p:nvSpPr>
          <p:spPr>
            <a:xfrm>
              <a:off x="22300" y="-133450"/>
              <a:ext cx="7704575" cy="3386100"/>
            </a:xfrm>
            <a:custGeom>
              <a:avLst/>
              <a:gdLst/>
              <a:ahLst/>
              <a:cxnLst/>
              <a:rect l="l" t="t" r="r" b="b"/>
              <a:pathLst>
                <a:path w="308183" h="135444" extrusionOk="0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6"/>
            <p:cNvSpPr/>
            <p:nvPr/>
          </p:nvSpPr>
          <p:spPr>
            <a:xfrm>
              <a:off x="3502600" y="6690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6"/>
            <p:cNvSpPr/>
            <p:nvPr/>
          </p:nvSpPr>
          <p:spPr>
            <a:xfrm>
              <a:off x="4021625" y="482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6"/>
            <p:cNvSpPr/>
            <p:nvPr/>
          </p:nvSpPr>
          <p:spPr>
            <a:xfrm>
              <a:off x="4656125" y="5208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6"/>
            <p:cNvSpPr/>
            <p:nvPr/>
          </p:nvSpPr>
          <p:spPr>
            <a:xfrm>
              <a:off x="5153100" y="758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6"/>
            <p:cNvSpPr/>
            <p:nvPr/>
          </p:nvSpPr>
          <p:spPr>
            <a:xfrm>
              <a:off x="5575600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6"/>
            <p:cNvSpPr/>
            <p:nvPr/>
          </p:nvSpPr>
          <p:spPr>
            <a:xfrm>
              <a:off x="5922875" y="74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6"/>
            <p:cNvSpPr/>
            <p:nvPr/>
          </p:nvSpPr>
          <p:spPr>
            <a:xfrm>
              <a:off x="5336225" y="11249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6"/>
            <p:cNvSpPr/>
            <p:nvPr/>
          </p:nvSpPr>
          <p:spPr>
            <a:xfrm>
              <a:off x="5208575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6"/>
            <p:cNvSpPr/>
            <p:nvPr/>
          </p:nvSpPr>
          <p:spPr>
            <a:xfrm>
              <a:off x="6131850" y="4995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6"/>
            <p:cNvSpPr/>
            <p:nvPr/>
          </p:nvSpPr>
          <p:spPr>
            <a:xfrm>
              <a:off x="5954775" y="4995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6"/>
            <p:cNvSpPr/>
            <p:nvPr/>
          </p:nvSpPr>
          <p:spPr>
            <a:xfrm>
              <a:off x="6365875" y="531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6"/>
            <p:cNvSpPr/>
            <p:nvPr/>
          </p:nvSpPr>
          <p:spPr>
            <a:xfrm>
              <a:off x="6365875" y="948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6"/>
            <p:cNvSpPr/>
            <p:nvPr/>
          </p:nvSpPr>
          <p:spPr>
            <a:xfrm>
              <a:off x="6947200" y="1289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6"/>
            <p:cNvSpPr/>
            <p:nvPr/>
          </p:nvSpPr>
          <p:spPr>
            <a:xfrm>
              <a:off x="6650075" y="1339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6"/>
            <p:cNvSpPr/>
            <p:nvPr/>
          </p:nvSpPr>
          <p:spPr>
            <a:xfrm>
              <a:off x="6308900" y="1460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6365875" y="19904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6"/>
            <p:cNvSpPr/>
            <p:nvPr/>
          </p:nvSpPr>
          <p:spPr>
            <a:xfrm>
              <a:off x="6723025" y="218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6"/>
            <p:cNvSpPr/>
            <p:nvPr/>
          </p:nvSpPr>
          <p:spPr>
            <a:xfrm>
              <a:off x="7155425" y="1746525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6"/>
            <p:cNvSpPr/>
            <p:nvPr/>
          </p:nvSpPr>
          <p:spPr>
            <a:xfrm>
              <a:off x="7001150" y="866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6"/>
            <p:cNvSpPr/>
            <p:nvPr/>
          </p:nvSpPr>
          <p:spPr>
            <a:xfrm>
              <a:off x="7008000" y="2184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6"/>
            <p:cNvSpPr/>
            <p:nvPr/>
          </p:nvSpPr>
          <p:spPr>
            <a:xfrm>
              <a:off x="6932775" y="260140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6"/>
            <p:cNvSpPr/>
            <p:nvPr/>
          </p:nvSpPr>
          <p:spPr>
            <a:xfrm>
              <a:off x="7216975" y="3230575"/>
              <a:ext cx="34200" cy="34975"/>
            </a:xfrm>
            <a:custGeom>
              <a:avLst/>
              <a:gdLst/>
              <a:ahLst/>
              <a:cxnLst/>
              <a:rect l="l" t="t" r="r" b="b"/>
              <a:pathLst>
                <a:path w="1368" h="1399" extrusionOk="0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6"/>
            <p:cNvSpPr/>
            <p:nvPr/>
          </p:nvSpPr>
          <p:spPr>
            <a:xfrm>
              <a:off x="7142500" y="31333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6498875" y="2374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6"/>
            <p:cNvSpPr/>
            <p:nvPr/>
          </p:nvSpPr>
          <p:spPr>
            <a:xfrm>
              <a:off x="6705550" y="2466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6"/>
            <p:cNvSpPr/>
            <p:nvPr/>
          </p:nvSpPr>
          <p:spPr>
            <a:xfrm>
              <a:off x="68119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6"/>
            <p:cNvSpPr/>
            <p:nvPr/>
          </p:nvSpPr>
          <p:spPr>
            <a:xfrm>
              <a:off x="6005700" y="12389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6"/>
            <p:cNvSpPr/>
            <p:nvPr/>
          </p:nvSpPr>
          <p:spPr>
            <a:xfrm>
              <a:off x="4839250" y="1135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6"/>
            <p:cNvSpPr/>
            <p:nvPr/>
          </p:nvSpPr>
          <p:spPr>
            <a:xfrm>
              <a:off x="4555050" y="13247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6"/>
            <p:cNvSpPr/>
            <p:nvPr/>
          </p:nvSpPr>
          <p:spPr>
            <a:xfrm>
              <a:off x="4118875" y="959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6"/>
            <p:cNvSpPr/>
            <p:nvPr/>
          </p:nvSpPr>
          <p:spPr>
            <a:xfrm>
              <a:off x="3856725" y="1152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3637875" y="13757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6"/>
            <p:cNvSpPr/>
            <p:nvPr/>
          </p:nvSpPr>
          <p:spPr>
            <a:xfrm>
              <a:off x="3516300" y="102462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6"/>
            <p:cNvSpPr/>
            <p:nvPr/>
          </p:nvSpPr>
          <p:spPr>
            <a:xfrm>
              <a:off x="3016275" y="1024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6"/>
            <p:cNvSpPr/>
            <p:nvPr/>
          </p:nvSpPr>
          <p:spPr>
            <a:xfrm>
              <a:off x="2764000" y="7457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6"/>
            <p:cNvSpPr/>
            <p:nvPr/>
          </p:nvSpPr>
          <p:spPr>
            <a:xfrm>
              <a:off x="2484350" y="583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6"/>
            <p:cNvSpPr/>
            <p:nvPr/>
          </p:nvSpPr>
          <p:spPr>
            <a:xfrm>
              <a:off x="2277675" y="8916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6"/>
            <p:cNvSpPr/>
            <p:nvPr/>
          </p:nvSpPr>
          <p:spPr>
            <a:xfrm>
              <a:off x="2194825" y="1270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6"/>
            <p:cNvSpPr/>
            <p:nvPr/>
          </p:nvSpPr>
          <p:spPr>
            <a:xfrm>
              <a:off x="1612750" y="8696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2074775" y="6918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6"/>
            <p:cNvSpPr/>
            <p:nvPr/>
          </p:nvSpPr>
          <p:spPr>
            <a:xfrm>
              <a:off x="1670500" y="474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6"/>
            <p:cNvSpPr/>
            <p:nvPr/>
          </p:nvSpPr>
          <p:spPr>
            <a:xfrm>
              <a:off x="1361225" y="588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1203925" y="872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6"/>
            <p:cNvSpPr/>
            <p:nvPr/>
          </p:nvSpPr>
          <p:spPr>
            <a:xfrm>
              <a:off x="716850" y="800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6"/>
            <p:cNvSpPr/>
            <p:nvPr/>
          </p:nvSpPr>
          <p:spPr>
            <a:xfrm>
              <a:off x="798925" y="13209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6"/>
            <p:cNvSpPr/>
            <p:nvPr/>
          </p:nvSpPr>
          <p:spPr>
            <a:xfrm>
              <a:off x="1228250" y="12199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6"/>
            <p:cNvSpPr/>
            <p:nvPr/>
          </p:nvSpPr>
          <p:spPr>
            <a:xfrm>
              <a:off x="1139350" y="14395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5671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6"/>
            <p:cNvSpPr/>
            <p:nvPr/>
          </p:nvSpPr>
          <p:spPr>
            <a:xfrm>
              <a:off x="363500" y="204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6"/>
            <p:cNvSpPr/>
            <p:nvPr/>
          </p:nvSpPr>
          <p:spPr>
            <a:xfrm>
              <a:off x="400725" y="976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6"/>
            <p:cNvSpPr/>
            <p:nvPr/>
          </p:nvSpPr>
          <p:spPr>
            <a:xfrm>
              <a:off x="1241925" y="21690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986600" y="24942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6"/>
            <p:cNvSpPr/>
            <p:nvPr/>
          </p:nvSpPr>
          <p:spPr>
            <a:xfrm>
              <a:off x="601350" y="22396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6"/>
            <p:cNvSpPr/>
            <p:nvPr/>
          </p:nvSpPr>
          <p:spPr>
            <a:xfrm>
              <a:off x="548150" y="2859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6"/>
            <p:cNvSpPr/>
            <p:nvPr/>
          </p:nvSpPr>
          <p:spPr>
            <a:xfrm>
              <a:off x="363500" y="3176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6"/>
            <p:cNvSpPr/>
            <p:nvPr/>
          </p:nvSpPr>
          <p:spPr>
            <a:xfrm>
              <a:off x="805000" y="1453950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6"/>
            <p:cNvSpPr/>
            <p:nvPr/>
          </p:nvSpPr>
          <p:spPr>
            <a:xfrm>
              <a:off x="888575" y="21112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5" name="Google Shape;4595;p27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4596" name="Google Shape;4596;p27"/>
            <p:cNvSpPr/>
            <p:nvPr/>
          </p:nvSpPr>
          <p:spPr>
            <a:xfrm>
              <a:off x="2928900" y="2844350"/>
              <a:ext cx="6739500" cy="5594350"/>
            </a:xfrm>
            <a:custGeom>
              <a:avLst/>
              <a:gdLst/>
              <a:ahLst/>
              <a:cxnLst/>
              <a:rect l="l" t="t" r="r" b="b"/>
              <a:pathLst>
                <a:path w="269580" h="223774" extrusionOk="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7"/>
            <p:cNvSpPr/>
            <p:nvPr/>
          </p:nvSpPr>
          <p:spPr>
            <a:xfrm>
              <a:off x="3997800" y="48455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7"/>
            <p:cNvSpPr/>
            <p:nvPr/>
          </p:nvSpPr>
          <p:spPr>
            <a:xfrm>
              <a:off x="4372550" y="5700400"/>
              <a:ext cx="58950" cy="40500"/>
            </a:xfrm>
            <a:custGeom>
              <a:avLst/>
              <a:gdLst/>
              <a:ahLst/>
              <a:cxnLst/>
              <a:rect l="l" t="t" r="r" b="b"/>
              <a:pathLst>
                <a:path w="2358" h="1620" extrusionOk="0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7"/>
            <p:cNvSpPr/>
            <p:nvPr/>
          </p:nvSpPr>
          <p:spPr>
            <a:xfrm>
              <a:off x="4647500" y="5247950"/>
              <a:ext cx="58175" cy="40825"/>
            </a:xfrm>
            <a:custGeom>
              <a:avLst/>
              <a:gdLst/>
              <a:ahLst/>
              <a:cxnLst/>
              <a:rect l="l" t="t" r="r" b="b"/>
              <a:pathLst>
                <a:path w="2327" h="1633" extrusionOk="0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7"/>
            <p:cNvSpPr/>
            <p:nvPr/>
          </p:nvSpPr>
          <p:spPr>
            <a:xfrm>
              <a:off x="4535925" y="4628950"/>
              <a:ext cx="57675" cy="40525"/>
            </a:xfrm>
            <a:custGeom>
              <a:avLst/>
              <a:gdLst/>
              <a:ahLst/>
              <a:cxnLst/>
              <a:rect l="l" t="t" r="r" b="b"/>
              <a:pathLst>
                <a:path w="2307" h="1621" extrusionOk="0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7"/>
            <p:cNvSpPr/>
            <p:nvPr/>
          </p:nvSpPr>
          <p:spPr>
            <a:xfrm>
              <a:off x="5270550" y="5014675"/>
              <a:ext cx="57600" cy="40775"/>
            </a:xfrm>
            <a:custGeom>
              <a:avLst/>
              <a:gdLst/>
              <a:ahLst/>
              <a:cxnLst/>
              <a:rect l="l" t="t" r="r" b="b"/>
              <a:pathLst>
                <a:path w="2304" h="1631" extrusionOk="0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7"/>
            <p:cNvSpPr/>
            <p:nvPr/>
          </p:nvSpPr>
          <p:spPr>
            <a:xfrm>
              <a:off x="5177275" y="4503575"/>
              <a:ext cx="57550" cy="40500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7"/>
            <p:cNvSpPr/>
            <p:nvPr/>
          </p:nvSpPr>
          <p:spPr>
            <a:xfrm>
              <a:off x="5057700" y="5967250"/>
              <a:ext cx="58150" cy="40825"/>
            </a:xfrm>
            <a:custGeom>
              <a:avLst/>
              <a:gdLst/>
              <a:ahLst/>
              <a:cxnLst/>
              <a:rect l="l" t="t" r="r" b="b"/>
              <a:pathLst>
                <a:path w="2326" h="1633" extrusionOk="0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7"/>
            <p:cNvSpPr/>
            <p:nvPr/>
          </p:nvSpPr>
          <p:spPr>
            <a:xfrm>
              <a:off x="5883200" y="5973150"/>
              <a:ext cx="57525" cy="40550"/>
            </a:xfrm>
            <a:custGeom>
              <a:avLst/>
              <a:gdLst/>
              <a:ahLst/>
              <a:cxnLst/>
              <a:rect l="l" t="t" r="r" b="b"/>
              <a:pathLst>
                <a:path w="2301" h="1622" extrusionOk="0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7"/>
            <p:cNvSpPr/>
            <p:nvPr/>
          </p:nvSpPr>
          <p:spPr>
            <a:xfrm>
              <a:off x="5931725" y="4845275"/>
              <a:ext cx="58225" cy="40750"/>
            </a:xfrm>
            <a:custGeom>
              <a:avLst/>
              <a:gdLst/>
              <a:ahLst/>
              <a:cxnLst/>
              <a:rect l="l" t="t" r="r" b="b"/>
              <a:pathLst>
                <a:path w="2329" h="1630" extrusionOk="0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7"/>
            <p:cNvSpPr/>
            <p:nvPr/>
          </p:nvSpPr>
          <p:spPr>
            <a:xfrm>
              <a:off x="5286650" y="7263675"/>
              <a:ext cx="57350" cy="41025"/>
            </a:xfrm>
            <a:custGeom>
              <a:avLst/>
              <a:gdLst/>
              <a:ahLst/>
              <a:cxnLst/>
              <a:rect l="l" t="t" r="r" b="b"/>
              <a:pathLst>
                <a:path w="2294" h="1641" extrusionOk="0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7"/>
            <p:cNvSpPr/>
            <p:nvPr/>
          </p:nvSpPr>
          <p:spPr>
            <a:xfrm>
              <a:off x="5314750" y="6321675"/>
              <a:ext cx="58850" cy="40775"/>
            </a:xfrm>
            <a:custGeom>
              <a:avLst/>
              <a:gdLst/>
              <a:ahLst/>
              <a:cxnLst/>
              <a:rect l="l" t="t" r="r" b="b"/>
              <a:pathLst>
                <a:path w="2354" h="1631" extrusionOk="0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7"/>
            <p:cNvSpPr/>
            <p:nvPr/>
          </p:nvSpPr>
          <p:spPr>
            <a:xfrm>
              <a:off x="6292525" y="7103300"/>
              <a:ext cx="58150" cy="40825"/>
            </a:xfrm>
            <a:custGeom>
              <a:avLst/>
              <a:gdLst/>
              <a:ahLst/>
              <a:cxnLst/>
              <a:rect l="l" t="t" r="r" b="b"/>
              <a:pathLst>
                <a:path w="2326" h="1633" extrusionOk="0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7"/>
            <p:cNvSpPr/>
            <p:nvPr/>
          </p:nvSpPr>
          <p:spPr>
            <a:xfrm>
              <a:off x="6776025" y="5652975"/>
              <a:ext cx="57450" cy="40775"/>
            </a:xfrm>
            <a:custGeom>
              <a:avLst/>
              <a:gdLst/>
              <a:ahLst/>
              <a:cxnLst/>
              <a:rect l="l" t="t" r="r" b="b"/>
              <a:pathLst>
                <a:path w="2298" h="1631" extrusionOk="0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7"/>
            <p:cNvSpPr/>
            <p:nvPr/>
          </p:nvSpPr>
          <p:spPr>
            <a:xfrm>
              <a:off x="6423500" y="5285500"/>
              <a:ext cx="58200" cy="40500"/>
            </a:xfrm>
            <a:custGeom>
              <a:avLst/>
              <a:gdLst/>
              <a:ahLst/>
              <a:cxnLst/>
              <a:rect l="l" t="t" r="r" b="b"/>
              <a:pathLst>
                <a:path w="2328" h="1620" extrusionOk="0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7"/>
            <p:cNvSpPr/>
            <p:nvPr/>
          </p:nvSpPr>
          <p:spPr>
            <a:xfrm>
              <a:off x="7421050" y="6393875"/>
              <a:ext cx="57575" cy="40775"/>
            </a:xfrm>
            <a:custGeom>
              <a:avLst/>
              <a:gdLst/>
              <a:ahLst/>
              <a:cxnLst/>
              <a:rect l="l" t="t" r="r" b="b"/>
              <a:pathLst>
                <a:path w="2303" h="1631" extrusionOk="0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7"/>
            <p:cNvSpPr/>
            <p:nvPr/>
          </p:nvSpPr>
          <p:spPr>
            <a:xfrm>
              <a:off x="8126400" y="5589200"/>
              <a:ext cx="57600" cy="40775"/>
            </a:xfrm>
            <a:custGeom>
              <a:avLst/>
              <a:gdLst/>
              <a:ahLst/>
              <a:cxnLst/>
              <a:rect l="l" t="t" r="r" b="b"/>
              <a:pathLst>
                <a:path w="2304" h="1631" extrusionOk="0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7"/>
            <p:cNvSpPr/>
            <p:nvPr/>
          </p:nvSpPr>
          <p:spPr>
            <a:xfrm>
              <a:off x="7689425" y="5573200"/>
              <a:ext cx="58850" cy="40750"/>
            </a:xfrm>
            <a:custGeom>
              <a:avLst/>
              <a:gdLst/>
              <a:ahLst/>
              <a:cxnLst/>
              <a:rect l="l" t="t" r="r" b="b"/>
              <a:pathLst>
                <a:path w="2354" h="1630" extrusionOk="0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7"/>
            <p:cNvSpPr/>
            <p:nvPr/>
          </p:nvSpPr>
          <p:spPr>
            <a:xfrm>
              <a:off x="8348175" y="44344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7"/>
            <p:cNvSpPr/>
            <p:nvPr/>
          </p:nvSpPr>
          <p:spPr>
            <a:xfrm>
              <a:off x="5215200" y="4038225"/>
              <a:ext cx="57475" cy="40750"/>
            </a:xfrm>
            <a:custGeom>
              <a:avLst/>
              <a:gdLst/>
              <a:ahLst/>
              <a:cxnLst/>
              <a:rect l="l" t="t" r="r" b="b"/>
              <a:pathLst>
                <a:path w="2299" h="1630" extrusionOk="0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7"/>
            <p:cNvSpPr/>
            <p:nvPr/>
          </p:nvSpPr>
          <p:spPr>
            <a:xfrm>
              <a:off x="5536525" y="3264200"/>
              <a:ext cx="58375" cy="40450"/>
            </a:xfrm>
            <a:custGeom>
              <a:avLst/>
              <a:gdLst/>
              <a:ahLst/>
              <a:cxnLst/>
              <a:rect l="l" t="t" r="r" b="b"/>
              <a:pathLst>
                <a:path w="2335" h="1618" extrusionOk="0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7"/>
            <p:cNvSpPr/>
            <p:nvPr/>
          </p:nvSpPr>
          <p:spPr>
            <a:xfrm>
              <a:off x="3785025" y="3922000"/>
              <a:ext cx="58225" cy="40775"/>
            </a:xfrm>
            <a:custGeom>
              <a:avLst/>
              <a:gdLst/>
              <a:ahLst/>
              <a:cxnLst/>
              <a:rect l="l" t="t" r="r" b="b"/>
              <a:pathLst>
                <a:path w="2329" h="1631" extrusionOk="0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7"/>
            <p:cNvSpPr/>
            <p:nvPr/>
          </p:nvSpPr>
          <p:spPr>
            <a:xfrm>
              <a:off x="5940050" y="7646625"/>
              <a:ext cx="57400" cy="40800"/>
            </a:xfrm>
            <a:custGeom>
              <a:avLst/>
              <a:gdLst/>
              <a:ahLst/>
              <a:cxnLst/>
              <a:rect l="l" t="t" r="r" b="b"/>
              <a:pathLst>
                <a:path w="2296" h="1632" extrusionOk="0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7"/>
            <p:cNvSpPr/>
            <p:nvPr/>
          </p:nvSpPr>
          <p:spPr>
            <a:xfrm>
              <a:off x="4139200" y="7183900"/>
              <a:ext cx="58000" cy="41025"/>
            </a:xfrm>
            <a:custGeom>
              <a:avLst/>
              <a:gdLst/>
              <a:ahLst/>
              <a:cxnLst/>
              <a:rect l="l" t="t" r="r" b="b"/>
              <a:pathLst>
                <a:path w="2320" h="1641" extrusionOk="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7"/>
            <p:cNvSpPr/>
            <p:nvPr/>
          </p:nvSpPr>
          <p:spPr>
            <a:xfrm>
              <a:off x="3683925" y="6031700"/>
              <a:ext cx="58350" cy="40975"/>
            </a:xfrm>
            <a:custGeom>
              <a:avLst/>
              <a:gdLst/>
              <a:ahLst/>
              <a:cxnLst/>
              <a:rect l="l" t="t" r="r" b="b"/>
              <a:pathLst>
                <a:path w="2334" h="1639" extrusionOk="0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7"/>
            <p:cNvSpPr/>
            <p:nvPr/>
          </p:nvSpPr>
          <p:spPr>
            <a:xfrm>
              <a:off x="2993275" y="5645375"/>
              <a:ext cx="58875" cy="40775"/>
            </a:xfrm>
            <a:custGeom>
              <a:avLst/>
              <a:gdLst/>
              <a:ahLst/>
              <a:cxnLst/>
              <a:rect l="l" t="t" r="r" b="b"/>
              <a:pathLst>
                <a:path w="2355" h="1631" extrusionOk="0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7"/>
            <p:cNvSpPr/>
            <p:nvPr/>
          </p:nvSpPr>
          <p:spPr>
            <a:xfrm>
              <a:off x="3193950" y="4943550"/>
              <a:ext cx="58200" cy="40500"/>
            </a:xfrm>
            <a:custGeom>
              <a:avLst/>
              <a:gdLst/>
              <a:ahLst/>
              <a:cxnLst/>
              <a:rect l="l" t="t" r="r" b="b"/>
              <a:pathLst>
                <a:path w="2328" h="1620" extrusionOk="0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7"/>
            <p:cNvSpPr/>
            <p:nvPr/>
          </p:nvSpPr>
          <p:spPr>
            <a:xfrm>
              <a:off x="2905900" y="4509350"/>
              <a:ext cx="58225" cy="40750"/>
            </a:xfrm>
            <a:custGeom>
              <a:avLst/>
              <a:gdLst/>
              <a:ahLst/>
              <a:cxnLst/>
              <a:rect l="l" t="t" r="r" b="b"/>
              <a:pathLst>
                <a:path w="2329" h="1630" extrusionOk="0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7"/>
            <p:cNvSpPr/>
            <p:nvPr/>
          </p:nvSpPr>
          <p:spPr>
            <a:xfrm>
              <a:off x="7494175" y="3580000"/>
              <a:ext cx="58050" cy="40825"/>
            </a:xfrm>
            <a:custGeom>
              <a:avLst/>
              <a:gdLst/>
              <a:ahLst/>
              <a:cxnLst/>
              <a:rect l="l" t="t" r="r" b="b"/>
              <a:pathLst>
                <a:path w="2322" h="1633" extrusionOk="0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7"/>
            <p:cNvSpPr/>
            <p:nvPr/>
          </p:nvSpPr>
          <p:spPr>
            <a:xfrm>
              <a:off x="8140100" y="3675300"/>
              <a:ext cx="57550" cy="40500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7"/>
            <p:cNvSpPr/>
            <p:nvPr/>
          </p:nvSpPr>
          <p:spPr>
            <a:xfrm>
              <a:off x="8477350" y="28280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7"/>
            <p:cNvSpPr/>
            <p:nvPr/>
          </p:nvSpPr>
          <p:spPr>
            <a:xfrm>
              <a:off x="9636150" y="3074225"/>
              <a:ext cx="58375" cy="40450"/>
            </a:xfrm>
            <a:custGeom>
              <a:avLst/>
              <a:gdLst/>
              <a:ahLst/>
              <a:cxnLst/>
              <a:rect l="l" t="t" r="r" b="b"/>
              <a:pathLst>
                <a:path w="2335" h="1618" extrusionOk="0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7"/>
            <p:cNvSpPr/>
            <p:nvPr/>
          </p:nvSpPr>
          <p:spPr>
            <a:xfrm>
              <a:off x="5654625" y="1181925"/>
              <a:ext cx="4940850" cy="3255375"/>
            </a:xfrm>
            <a:custGeom>
              <a:avLst/>
              <a:gdLst/>
              <a:ahLst/>
              <a:cxnLst/>
              <a:rect l="l" t="t" r="r" b="b"/>
              <a:pathLst>
                <a:path w="197634" h="130215" extrusionOk="0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7"/>
            <p:cNvSpPr/>
            <p:nvPr/>
          </p:nvSpPr>
          <p:spPr>
            <a:xfrm>
              <a:off x="6484000" y="1835075"/>
              <a:ext cx="39550" cy="28850"/>
            </a:xfrm>
            <a:custGeom>
              <a:avLst/>
              <a:gdLst/>
              <a:ahLst/>
              <a:cxnLst/>
              <a:rect l="l" t="t" r="r" b="b"/>
              <a:pathLst>
                <a:path w="1582" h="1154" extrusionOk="0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7"/>
            <p:cNvSpPr/>
            <p:nvPr/>
          </p:nvSpPr>
          <p:spPr>
            <a:xfrm>
              <a:off x="6523575" y="2480975"/>
              <a:ext cx="38800" cy="28850"/>
            </a:xfrm>
            <a:custGeom>
              <a:avLst/>
              <a:gdLst/>
              <a:ahLst/>
              <a:cxnLst/>
              <a:rect l="l" t="t" r="r" b="b"/>
              <a:pathLst>
                <a:path w="1552" h="1154" extrusionOk="0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7"/>
            <p:cNvSpPr/>
            <p:nvPr/>
          </p:nvSpPr>
          <p:spPr>
            <a:xfrm>
              <a:off x="6810800" y="2252250"/>
              <a:ext cx="38075" cy="28100"/>
            </a:xfrm>
            <a:custGeom>
              <a:avLst/>
              <a:gdLst/>
              <a:ahLst/>
              <a:cxnLst/>
              <a:rect l="l" t="t" r="r" b="b"/>
              <a:pathLst>
                <a:path w="1523" h="1124" extrusionOk="0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7"/>
            <p:cNvSpPr/>
            <p:nvPr/>
          </p:nvSpPr>
          <p:spPr>
            <a:xfrm>
              <a:off x="6885275" y="1823675"/>
              <a:ext cx="38875" cy="28850"/>
            </a:xfrm>
            <a:custGeom>
              <a:avLst/>
              <a:gdLst/>
              <a:ahLst/>
              <a:cxnLst/>
              <a:rect l="l" t="t" r="r" b="b"/>
              <a:pathLst>
                <a:path w="1555" h="1154" extrusionOk="0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7"/>
            <p:cNvSpPr/>
            <p:nvPr/>
          </p:nvSpPr>
          <p:spPr>
            <a:xfrm>
              <a:off x="7271300" y="2249425"/>
              <a:ext cx="39225" cy="28625"/>
            </a:xfrm>
            <a:custGeom>
              <a:avLst/>
              <a:gdLst/>
              <a:ahLst/>
              <a:cxnLst/>
              <a:rect l="l" t="t" r="r" b="b"/>
              <a:pathLst>
                <a:path w="1569" h="1145" extrusionOk="0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7"/>
            <p:cNvSpPr/>
            <p:nvPr/>
          </p:nvSpPr>
          <p:spPr>
            <a:xfrm>
              <a:off x="7332900" y="1895100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7"/>
            <p:cNvSpPr/>
            <p:nvPr/>
          </p:nvSpPr>
          <p:spPr>
            <a:xfrm>
              <a:off x="6905775" y="2817725"/>
              <a:ext cx="38300" cy="27975"/>
            </a:xfrm>
            <a:custGeom>
              <a:avLst/>
              <a:gdLst/>
              <a:ahLst/>
              <a:cxnLst/>
              <a:rect l="l" t="t" r="r" b="b"/>
              <a:pathLst>
                <a:path w="1532" h="1119" extrusionOk="0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7"/>
            <p:cNvSpPr/>
            <p:nvPr/>
          </p:nvSpPr>
          <p:spPr>
            <a:xfrm>
              <a:off x="7440025" y="3019100"/>
              <a:ext cx="39000" cy="27975"/>
            </a:xfrm>
            <a:custGeom>
              <a:avLst/>
              <a:gdLst/>
              <a:ahLst/>
              <a:cxnLst/>
              <a:rect l="l" t="t" r="r" b="b"/>
              <a:pathLst>
                <a:path w="1560" h="1119" extrusionOk="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7"/>
            <p:cNvSpPr/>
            <p:nvPr/>
          </p:nvSpPr>
          <p:spPr>
            <a:xfrm>
              <a:off x="7741650" y="2297825"/>
              <a:ext cx="39525" cy="28125"/>
            </a:xfrm>
            <a:custGeom>
              <a:avLst/>
              <a:gdLst/>
              <a:ahLst/>
              <a:cxnLst/>
              <a:rect l="l" t="t" r="r" b="b"/>
              <a:pathLst>
                <a:path w="1581" h="1125" extrusionOk="0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7"/>
            <p:cNvSpPr/>
            <p:nvPr/>
          </p:nvSpPr>
          <p:spPr>
            <a:xfrm>
              <a:off x="6743175" y="3715800"/>
              <a:ext cx="39525" cy="28850"/>
            </a:xfrm>
            <a:custGeom>
              <a:avLst/>
              <a:gdLst/>
              <a:ahLst/>
              <a:cxnLst/>
              <a:rect l="l" t="t" r="r" b="b"/>
              <a:pathLst>
                <a:path w="1581" h="1154" extrusionOk="0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7"/>
            <p:cNvSpPr/>
            <p:nvPr/>
          </p:nvSpPr>
          <p:spPr>
            <a:xfrm>
              <a:off x="6987900" y="3110275"/>
              <a:ext cx="38975" cy="27975"/>
            </a:xfrm>
            <a:custGeom>
              <a:avLst/>
              <a:gdLst/>
              <a:ahLst/>
              <a:cxnLst/>
              <a:rect l="l" t="t" r="r" b="b"/>
              <a:pathLst>
                <a:path w="1559" h="1119" extrusionOk="0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7"/>
            <p:cNvSpPr/>
            <p:nvPr/>
          </p:nvSpPr>
          <p:spPr>
            <a:xfrm>
              <a:off x="7436225" y="3851800"/>
              <a:ext cx="38800" cy="28100"/>
            </a:xfrm>
            <a:custGeom>
              <a:avLst/>
              <a:gdLst/>
              <a:ahLst/>
              <a:cxnLst/>
              <a:rect l="l" t="t" r="r" b="b"/>
              <a:pathLst>
                <a:path w="1552" h="1124" extrusionOk="0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7"/>
            <p:cNvSpPr/>
            <p:nvPr/>
          </p:nvSpPr>
          <p:spPr>
            <a:xfrm>
              <a:off x="8097525" y="3024500"/>
              <a:ext cx="39000" cy="28025"/>
            </a:xfrm>
            <a:custGeom>
              <a:avLst/>
              <a:gdLst/>
              <a:ahLst/>
              <a:cxnLst/>
              <a:rect l="l" t="t" r="r" b="b"/>
              <a:pathLst>
                <a:path w="1560" h="1121" extrusionOk="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7"/>
            <p:cNvSpPr/>
            <p:nvPr/>
          </p:nvSpPr>
          <p:spPr>
            <a:xfrm>
              <a:off x="7955975" y="2701350"/>
              <a:ext cx="38800" cy="28850"/>
            </a:xfrm>
            <a:custGeom>
              <a:avLst/>
              <a:gdLst/>
              <a:ahLst/>
              <a:cxnLst/>
              <a:rect l="l" t="t" r="r" b="b"/>
              <a:pathLst>
                <a:path w="1552" h="1154" extrusionOk="0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7"/>
            <p:cNvSpPr/>
            <p:nvPr/>
          </p:nvSpPr>
          <p:spPr>
            <a:xfrm>
              <a:off x="8338975" y="3661075"/>
              <a:ext cx="39475" cy="28100"/>
            </a:xfrm>
            <a:custGeom>
              <a:avLst/>
              <a:gdLst/>
              <a:ahLst/>
              <a:cxnLst/>
              <a:rect l="l" t="t" r="r" b="b"/>
              <a:pathLst>
                <a:path w="1579" h="1124" extrusionOk="0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7"/>
            <p:cNvSpPr/>
            <p:nvPr/>
          </p:nvSpPr>
          <p:spPr>
            <a:xfrm>
              <a:off x="8990225" y="3306975"/>
              <a:ext cx="38800" cy="28100"/>
            </a:xfrm>
            <a:custGeom>
              <a:avLst/>
              <a:gdLst/>
              <a:ahLst/>
              <a:cxnLst/>
              <a:rect l="l" t="t" r="r" b="b"/>
              <a:pathLst>
                <a:path w="1552" h="1124" extrusionOk="0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7"/>
            <p:cNvSpPr/>
            <p:nvPr/>
          </p:nvSpPr>
          <p:spPr>
            <a:xfrm>
              <a:off x="8710700" y="3191475"/>
              <a:ext cx="39375" cy="28225"/>
            </a:xfrm>
            <a:custGeom>
              <a:avLst/>
              <a:gdLst/>
              <a:ahLst/>
              <a:cxnLst/>
              <a:rect l="l" t="t" r="r" b="b"/>
              <a:pathLst>
                <a:path w="1575" h="1129" extrusionOk="0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7"/>
            <p:cNvSpPr/>
            <p:nvPr/>
          </p:nvSpPr>
          <p:spPr>
            <a:xfrm>
              <a:off x="9411200" y="260862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7"/>
            <p:cNvSpPr/>
            <p:nvPr/>
          </p:nvSpPr>
          <p:spPr>
            <a:xfrm>
              <a:off x="7468900" y="160177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7"/>
            <p:cNvSpPr/>
            <p:nvPr/>
          </p:nvSpPr>
          <p:spPr>
            <a:xfrm>
              <a:off x="7863250" y="1175475"/>
              <a:ext cx="38075" cy="28100"/>
            </a:xfrm>
            <a:custGeom>
              <a:avLst/>
              <a:gdLst/>
              <a:ahLst/>
              <a:cxnLst/>
              <a:rect l="l" t="t" r="r" b="b"/>
              <a:pathLst>
                <a:path w="1523" h="1124" extrusionOk="0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7"/>
            <p:cNvSpPr/>
            <p:nvPr/>
          </p:nvSpPr>
          <p:spPr>
            <a:xfrm>
              <a:off x="6566150" y="1183975"/>
              <a:ext cx="39725" cy="27975"/>
            </a:xfrm>
            <a:custGeom>
              <a:avLst/>
              <a:gdLst/>
              <a:ahLst/>
              <a:cxnLst/>
              <a:rect l="l" t="t" r="r" b="b"/>
              <a:pathLst>
                <a:path w="1589" h="1119" extrusionOk="0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7"/>
            <p:cNvSpPr/>
            <p:nvPr/>
          </p:nvSpPr>
          <p:spPr>
            <a:xfrm>
              <a:off x="7077575" y="4120800"/>
              <a:ext cx="38750" cy="28125"/>
            </a:xfrm>
            <a:custGeom>
              <a:avLst/>
              <a:gdLst/>
              <a:ahLst/>
              <a:cxnLst/>
              <a:rect l="l" t="t" r="r" b="b"/>
              <a:pathLst>
                <a:path w="1550" h="1125" extrusionOk="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7"/>
            <p:cNvSpPr/>
            <p:nvPr/>
          </p:nvSpPr>
          <p:spPr>
            <a:xfrm>
              <a:off x="6351025" y="4418700"/>
              <a:ext cx="38850" cy="28850"/>
            </a:xfrm>
            <a:custGeom>
              <a:avLst/>
              <a:gdLst/>
              <a:ahLst/>
              <a:cxnLst/>
              <a:rect l="l" t="t" r="r" b="b"/>
              <a:pathLst>
                <a:path w="1554" h="1154" extrusionOk="0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7"/>
            <p:cNvSpPr/>
            <p:nvPr/>
          </p:nvSpPr>
          <p:spPr>
            <a:xfrm>
              <a:off x="6017475" y="3389250"/>
              <a:ext cx="39200" cy="28650"/>
            </a:xfrm>
            <a:custGeom>
              <a:avLst/>
              <a:gdLst/>
              <a:ahLst/>
              <a:cxnLst/>
              <a:rect l="l" t="t" r="r" b="b"/>
              <a:pathLst>
                <a:path w="1568" h="1146" extrusionOk="0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7"/>
            <p:cNvSpPr/>
            <p:nvPr/>
          </p:nvSpPr>
          <p:spPr>
            <a:xfrm>
              <a:off x="5996250" y="2531875"/>
              <a:ext cx="38775" cy="28100"/>
            </a:xfrm>
            <a:custGeom>
              <a:avLst/>
              <a:gdLst/>
              <a:ahLst/>
              <a:cxnLst/>
              <a:rect l="l" t="t" r="r" b="b"/>
              <a:pathLst>
                <a:path w="1551" h="1124" extrusionOk="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7"/>
            <p:cNvSpPr/>
            <p:nvPr/>
          </p:nvSpPr>
          <p:spPr>
            <a:xfrm>
              <a:off x="5640550" y="2115450"/>
              <a:ext cx="38100" cy="28125"/>
            </a:xfrm>
            <a:custGeom>
              <a:avLst/>
              <a:gdLst/>
              <a:ahLst/>
              <a:cxnLst/>
              <a:rect l="l" t="t" r="r" b="b"/>
              <a:pathLst>
                <a:path w="1524" h="1125" extrusionOk="0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7"/>
            <p:cNvSpPr/>
            <p:nvPr/>
          </p:nvSpPr>
          <p:spPr>
            <a:xfrm>
              <a:off x="5938475" y="1706775"/>
              <a:ext cx="38975" cy="28725"/>
            </a:xfrm>
            <a:custGeom>
              <a:avLst/>
              <a:gdLst/>
              <a:ahLst/>
              <a:cxnLst/>
              <a:rect l="l" t="t" r="r" b="b"/>
              <a:pathLst>
                <a:path w="1559" h="1149" extrusionOk="0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7"/>
            <p:cNvSpPr/>
            <p:nvPr/>
          </p:nvSpPr>
          <p:spPr>
            <a:xfrm>
              <a:off x="5854900" y="1355700"/>
              <a:ext cx="38925" cy="27975"/>
            </a:xfrm>
            <a:custGeom>
              <a:avLst/>
              <a:gdLst/>
              <a:ahLst/>
              <a:cxnLst/>
              <a:rect l="l" t="t" r="r" b="b"/>
              <a:pathLst>
                <a:path w="1557" h="1119" extrusionOk="0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7"/>
            <p:cNvSpPr/>
            <p:nvPr/>
          </p:nvSpPr>
          <p:spPr>
            <a:xfrm>
              <a:off x="9060075" y="1848750"/>
              <a:ext cx="39500" cy="28100"/>
            </a:xfrm>
            <a:custGeom>
              <a:avLst/>
              <a:gdLst/>
              <a:ahLst/>
              <a:cxnLst/>
              <a:rect l="l" t="t" r="r" b="b"/>
              <a:pathLst>
                <a:path w="1580" h="1124" extrusionOk="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7"/>
            <p:cNvSpPr/>
            <p:nvPr/>
          </p:nvSpPr>
          <p:spPr>
            <a:xfrm>
              <a:off x="9456800" y="2065300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7"/>
            <p:cNvSpPr/>
            <p:nvPr/>
          </p:nvSpPr>
          <p:spPr>
            <a:xfrm>
              <a:off x="9878525" y="1594950"/>
              <a:ext cx="39475" cy="28100"/>
            </a:xfrm>
            <a:custGeom>
              <a:avLst/>
              <a:gdLst/>
              <a:ahLst/>
              <a:cxnLst/>
              <a:rect l="l" t="t" r="r" b="b"/>
              <a:pathLst>
                <a:path w="1579" h="1124" extrusionOk="0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7"/>
            <p:cNvSpPr/>
            <p:nvPr/>
          </p:nvSpPr>
          <p:spPr>
            <a:xfrm>
              <a:off x="10573825" y="203187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diowide"/>
              <a:buNone/>
              <a:defRPr sz="36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4" r:id="rId6"/>
    <p:sldLayoutId id="2147483665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63" name="Google Shape;4663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p31"/>
          <p:cNvSpPr txBox="1">
            <a:spLocks noGrp="1"/>
          </p:cNvSpPr>
          <p:nvPr>
            <p:ph type="ctrTitle"/>
          </p:nvPr>
        </p:nvSpPr>
        <p:spPr>
          <a:xfrm>
            <a:off x="2972604" y="1612547"/>
            <a:ext cx="3328492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RaspTank</a:t>
            </a:r>
            <a:br>
              <a:rPr lang="de" sz="4800"/>
            </a:br>
            <a:r>
              <a:rPr lang="de" sz="2400"/>
              <a:t>Presentazione Progetto</a:t>
            </a:r>
            <a:br>
              <a:rPr lang="de" sz="2400"/>
            </a:br>
            <a:br>
              <a:rPr lang="de" sz="2400"/>
            </a:br>
            <a:r>
              <a:rPr lang="en-US" sz="2000" i="1" err="1"/>
              <a:t>Sistemi</a:t>
            </a:r>
            <a:r>
              <a:rPr lang="en-US" sz="2000" i="1"/>
              <a:t> </a:t>
            </a:r>
            <a:r>
              <a:rPr lang="en-US" sz="2000" i="1" err="1"/>
              <a:t>Digitali</a:t>
            </a:r>
            <a:r>
              <a:rPr lang="en-US" sz="2000" i="1"/>
              <a:t> M</a:t>
            </a:r>
          </a:p>
        </p:txBody>
      </p:sp>
      <p:sp>
        <p:nvSpPr>
          <p:cNvPr id="4672" name="Google Shape;4672;p31"/>
          <p:cNvSpPr txBox="1">
            <a:spLocks noGrp="1"/>
          </p:cNvSpPr>
          <p:nvPr>
            <p:ph type="subTitle" idx="1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Leonardo Lembo, Luca Lombardi, Alessio Troffei</a:t>
            </a:r>
            <a:endParaRPr/>
          </a:p>
        </p:txBody>
      </p:sp>
      <p:cxnSp>
        <p:nvCxnSpPr>
          <p:cNvPr id="4673" name="Google Shape;4673;p31"/>
          <p:cNvCxnSpPr/>
          <p:nvPr/>
        </p:nvCxnSpPr>
        <p:spPr>
          <a:xfrm>
            <a:off x="2082600" y="4124475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egnaposto contenuto 4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7F558F4-8C66-C4C8-D015-8D4952D4A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76" y="913722"/>
            <a:ext cx="5905499" cy="35728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889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4689" name="Google Shape;4689;p33"/>
          <p:cNvSpPr txBox="1">
            <a:spLocks noGrp="1"/>
          </p:cNvSpPr>
          <p:nvPr>
            <p:ph type="title" idx="15"/>
          </p:nvPr>
        </p:nvSpPr>
        <p:spPr>
          <a:xfrm>
            <a:off x="370325" y="331722"/>
            <a:ext cx="3374738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Schema degli attori</a:t>
            </a:r>
            <a:endParaRPr/>
          </a:p>
        </p:txBody>
      </p:sp>
      <p:cxnSp>
        <p:nvCxnSpPr>
          <p:cNvPr id="4702" name="Google Shape;4702;p33"/>
          <p:cNvCxnSpPr/>
          <p:nvPr/>
        </p:nvCxnSpPr>
        <p:spPr>
          <a:xfrm>
            <a:off x="-474512" y="4707002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9B0D3E-C539-D9A3-8DB8-628E0DA15664}"/>
              </a:ext>
            </a:extLst>
          </p:cNvPr>
          <p:cNvSpPr txBox="1"/>
          <p:nvPr/>
        </p:nvSpPr>
        <p:spPr>
          <a:xfrm>
            <a:off x="370325" y="1535084"/>
            <a:ext cx="23728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Vantaggi:</a:t>
            </a:r>
          </a:p>
          <a:p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/>
              <a:t>Parallelismo componenti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/>
              <a:t>Distribuzione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/>
              <a:t>Separazione logica di alto e basso livello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F41BB2A4-6019-80FB-D5FC-A32F3996A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52" y="752475"/>
            <a:ext cx="7693985" cy="39624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0" name="Google Shape;4689;p33">
            <a:extLst>
              <a:ext uri="{FF2B5EF4-FFF2-40B4-BE49-F238E27FC236}">
                <a16:creationId xmlns:a16="http://schemas.microsoft.com/office/drawing/2014/main" id="{1022C0A2-0840-D476-8D0F-10F732C2E462}"/>
              </a:ext>
            </a:extLst>
          </p:cNvPr>
          <p:cNvSpPr txBox="1">
            <a:spLocks/>
          </p:cNvSpPr>
          <p:nvPr/>
        </p:nvSpPr>
        <p:spPr>
          <a:xfrm>
            <a:off x="4848225" y="137625"/>
            <a:ext cx="4152901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/>
              <a:t>Protocollo dei messaggi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Google Shape;4890;p46"/>
          <p:cNvSpPr txBox="1">
            <a:spLocks noGrp="1"/>
          </p:cNvSpPr>
          <p:nvPr>
            <p:ph type="title" idx="9"/>
          </p:nvPr>
        </p:nvSpPr>
        <p:spPr>
          <a:xfrm>
            <a:off x="712175" y="4437803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Componentistica</a:t>
            </a:r>
          </a:p>
        </p:txBody>
      </p:sp>
      <p:cxnSp>
        <p:nvCxnSpPr>
          <p:cNvPr id="4902" name="Google Shape;4902;p46"/>
          <p:cNvCxnSpPr/>
          <p:nvPr/>
        </p:nvCxnSpPr>
        <p:spPr>
          <a:xfrm>
            <a:off x="2143729" y="4446675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0" descr="A robot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B4CC03E-AC5E-C0AE-122C-6EE0FFDB6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8" y="129917"/>
            <a:ext cx="9275704" cy="44070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0B26-C6A6-96AE-ACDF-1D87DE684491}"/>
              </a:ext>
            </a:extLst>
          </p:cNvPr>
          <p:cNvSpPr txBox="1"/>
          <p:nvPr/>
        </p:nvSpPr>
        <p:spPr>
          <a:xfrm>
            <a:off x="454090" y="765111"/>
            <a:ext cx="22828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 Pi camera rev v1.3</a:t>
            </a:r>
          </a:p>
          <a:p>
            <a:endParaRPr lang="en-US" b="1"/>
          </a:p>
          <a:p>
            <a:r>
              <a:rPr lang="en-US" b="1"/>
              <a:t>RobotCameraControl.py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picamera2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algn="ctr"/>
            <a:r>
              <a:rPr lang="en-US"/>
              <a:t>Implementazione </a:t>
            </a:r>
            <a:r>
              <a:rPr lang="en-US" err="1"/>
              <a:t>flusso</a:t>
            </a:r>
            <a:r>
              <a:rPr lang="en-US"/>
              <a:t> video</a:t>
            </a:r>
          </a:p>
          <a:p>
            <a:pPr algn="ctr"/>
            <a:r>
              <a:rPr lang="en-US" err="1"/>
              <a:t>Riconoscimento</a:t>
            </a:r>
            <a:r>
              <a:rPr lang="en-US"/>
              <a:t> tramite </a:t>
            </a:r>
            <a:r>
              <a:rPr lang="en-US" err="1"/>
              <a:t>classificatore</a:t>
            </a:r>
            <a:endParaRPr lang="en-US"/>
          </a:p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B60ABB-A3AB-07C2-2F89-64D1C2D2EE7C}"/>
              </a:ext>
            </a:extLst>
          </p:cNvPr>
          <p:cNvSpPr txBox="1"/>
          <p:nvPr/>
        </p:nvSpPr>
        <p:spPr>
          <a:xfrm>
            <a:off x="5567266" y="419867"/>
            <a:ext cx="3247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</a:t>
            </a:r>
            <a:r>
              <a:rPr lang="en-US" err="1"/>
              <a:t>servomotori</a:t>
            </a:r>
            <a:r>
              <a:rPr lang="en-US"/>
              <a:t> </a:t>
            </a:r>
            <a:r>
              <a:rPr lang="en-US" err="1"/>
              <a:t>elettrici</a:t>
            </a:r>
            <a:endParaRPr lang="en-US"/>
          </a:p>
          <a:p>
            <a:endParaRPr lang="en-US" b="1"/>
          </a:p>
          <a:p>
            <a:r>
              <a:rPr lang="en-US" b="1"/>
              <a:t>RobotArmControl.py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RPi.GPIO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pigpio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B9EFC7-9519-FB10-67AA-A6FB1F5C3AAE}"/>
              </a:ext>
            </a:extLst>
          </p:cNvPr>
          <p:cNvSpPr txBox="1"/>
          <p:nvPr/>
        </p:nvSpPr>
        <p:spPr>
          <a:xfrm>
            <a:off x="6506547" y="2315613"/>
            <a:ext cx="2432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 </a:t>
            </a:r>
            <a:r>
              <a:rPr lang="en-US" err="1"/>
              <a:t>motori</a:t>
            </a:r>
            <a:r>
              <a:rPr lang="en-US"/>
              <a:t> in </a:t>
            </a:r>
            <a:r>
              <a:rPr lang="en-US" err="1"/>
              <a:t>corrente</a:t>
            </a:r>
            <a:r>
              <a:rPr lang="en-US"/>
              <a:t> continua</a:t>
            </a:r>
          </a:p>
          <a:p>
            <a:endParaRPr lang="en-US"/>
          </a:p>
          <a:p>
            <a:r>
              <a:rPr lang="en-US" b="1"/>
              <a:t>RobotWheelsControl.py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RPi.GPIO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pigpio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p64"/>
          <p:cNvSpPr txBox="1"/>
          <p:nvPr/>
        </p:nvSpPr>
        <p:spPr>
          <a:xfrm>
            <a:off x="1418493" y="136769"/>
            <a:ext cx="3508630" cy="173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>
                <a:solidFill>
                  <a:srgbClr val="869FB2"/>
                </a:solidFill>
              </a:rPr>
              <a:t>RobotAIControl.py</a:t>
            </a:r>
            <a:r>
              <a:rPr lang="it-IT">
                <a:solidFill>
                  <a:schemeClr val="lt1"/>
                </a:solidFill>
              </a:rPr>
              <a:t>:</a:t>
            </a:r>
          </a:p>
          <a:p>
            <a:pPr lvl="0" algn="l" rtl="0"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it-IT">
                <a:solidFill>
                  <a:schemeClr val="bg1"/>
                </a:solidFill>
              </a:rPr>
              <a:t>- </a:t>
            </a:r>
            <a:r>
              <a:rPr lang="it-IT" err="1">
                <a:solidFill>
                  <a:schemeClr val="bg1"/>
                </a:solidFill>
              </a:rPr>
              <a:t>tflite_runtime.interpreter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5134" name="Google Shape;5134;p64"/>
          <p:cNvSpPr txBox="1">
            <a:spLocks noGrp="1"/>
          </p:cNvSpPr>
          <p:nvPr>
            <p:ph type="title"/>
          </p:nvPr>
        </p:nvSpPr>
        <p:spPr>
          <a:xfrm>
            <a:off x="1686289" y="1423307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Tensorflow Graph</a:t>
            </a:r>
            <a:endParaRPr lang="it-IT"/>
          </a:p>
        </p:txBody>
      </p:sp>
      <p:pic>
        <p:nvPicPr>
          <p:cNvPr id="3" name="Picture 2" descr="A map of a plane&#10;&#10;Description automatically generated">
            <a:extLst>
              <a:ext uri="{FF2B5EF4-FFF2-40B4-BE49-F238E27FC236}">
                <a16:creationId xmlns:a16="http://schemas.microsoft.com/office/drawing/2014/main" id="{65785A8E-1B3C-6907-F35F-D6E2F249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47" y="1905707"/>
            <a:ext cx="7901354" cy="3237793"/>
          </a:xfrm>
          <a:prstGeom prst="rect">
            <a:avLst/>
          </a:prstGeom>
        </p:spPr>
      </p:pic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3F6EEFE3-5802-97C3-5A01-478092740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9443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4" name="Google Shape;4714;p35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Lato client (Unity)</a:t>
            </a:r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18EC1A0-F839-B4F9-3FEA-13A0D7E1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44" y="1213897"/>
            <a:ext cx="6888896" cy="3706759"/>
          </a:xfrm>
          <a:prstGeom prst="rect">
            <a:avLst/>
          </a:prstGeom>
        </p:spPr>
      </p:pic>
      <p:sp>
        <p:nvSpPr>
          <p:cNvPr id="6" name="Google Shape;4680;p32">
            <a:extLst>
              <a:ext uri="{FF2B5EF4-FFF2-40B4-BE49-F238E27FC236}">
                <a16:creationId xmlns:a16="http://schemas.microsoft.com/office/drawing/2014/main" id="{4B28B360-EFA5-2D5B-F140-F6059C20718F}"/>
              </a:ext>
            </a:extLst>
          </p:cNvPr>
          <p:cNvSpPr txBox="1"/>
          <p:nvPr/>
        </p:nvSpPr>
        <p:spPr>
          <a:xfrm>
            <a:off x="722750" y="1534819"/>
            <a:ext cx="3438941" cy="99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Unity</a:t>
            </a:r>
            <a:r>
              <a:rPr lang="it-IT" sz="1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si basa su due concetti: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Scene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Manager</a:t>
            </a:r>
            <a:endParaRPr sz="16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66385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14;p35">
            <a:extLst>
              <a:ext uri="{FF2B5EF4-FFF2-40B4-BE49-F238E27FC236}">
                <a16:creationId xmlns:a16="http://schemas.microsoft.com/office/drawing/2014/main" id="{40FE086A-E2A1-1103-AA46-A580FA198D6C}"/>
              </a:ext>
            </a:extLst>
          </p:cNvPr>
          <p:cNvSpPr txBox="1">
            <a:spLocks/>
          </p:cNvSpPr>
          <p:nvPr/>
        </p:nvSpPr>
        <p:spPr>
          <a:xfrm>
            <a:off x="722750" y="539500"/>
            <a:ext cx="7717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diowide"/>
              <a:buNone/>
              <a:defRPr sz="36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dirty="0"/>
              <a:t>Minigioco della battaglia</a:t>
            </a:r>
          </a:p>
        </p:txBody>
      </p:sp>
      <p:pic>
        <p:nvPicPr>
          <p:cNvPr id="9" name="video_batt_super">
            <a:hlinkClick r:id="" action="ppaction://media"/>
            <a:extLst>
              <a:ext uri="{FF2B5EF4-FFF2-40B4-BE49-F238E27FC236}">
                <a16:creationId xmlns:a16="http://schemas.microsoft.com/office/drawing/2014/main" id="{F69669F0-A5B0-BD35-5030-A7F65EC9D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557" y="1508648"/>
            <a:ext cx="5836635" cy="32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3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 Futuristic Duotone Style Tech Pitch Deck  by Slidesgo">
  <a:themeElements>
    <a:clrScheme name="Simple Light">
      <a:dk1>
        <a:srgbClr val="212121"/>
      </a:dk1>
      <a:lt1>
        <a:srgbClr val="999999"/>
      </a:lt1>
      <a:dk2>
        <a:srgbClr val="D9D9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On-screen Show (16:9)</PresentationFormat>
  <Paragraphs>44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Abel</vt:lpstr>
      <vt:lpstr>Anaheim</vt:lpstr>
      <vt:lpstr>Arial</vt:lpstr>
      <vt:lpstr>Audiowide</vt:lpstr>
      <vt:lpstr>Montserrat</vt:lpstr>
      <vt:lpstr>Poppins</vt:lpstr>
      <vt:lpstr>Proxima Nova</vt:lpstr>
      <vt:lpstr>Geometric Futuristic Duotone Style Tech Pitch Deck  by Slidesgo</vt:lpstr>
      <vt:lpstr>Slidesgo Final Pages</vt:lpstr>
      <vt:lpstr>RaspTank Presentazione Progetto  Sistemi Digitali M</vt:lpstr>
      <vt:lpstr>Schema degli attori</vt:lpstr>
      <vt:lpstr>PowerPoint Presentation</vt:lpstr>
      <vt:lpstr>Componentistica</vt:lpstr>
      <vt:lpstr>Tensorflow Graph</vt:lpstr>
      <vt:lpstr>Lato client (Unity)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Geometrisches Futuristisches Tech-Pitch-Deck im Duotone Stil</dc:title>
  <cp:lastModifiedBy>Leonardo Lembo - leonardo.lembo@studio.unibo.it</cp:lastModifiedBy>
  <cp:revision>2</cp:revision>
  <dcterms:modified xsi:type="dcterms:W3CDTF">2023-11-24T10:59:51Z</dcterms:modified>
</cp:coreProperties>
</file>